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B1DA-03EB-4A36-8EB9-72168B08D8A5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3CB8-29CA-4898-854C-C85E37473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8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1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7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24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0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35CB-7ABB-40AE-8BA6-3B0465920F4F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78832" y="1214438"/>
            <a:ext cx="9144000" cy="2387600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BOLEZNI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Učbenik</a:t>
            </a:r>
            <a:r>
              <a:rPr lang="sl-SI" sz="2800" dirty="0" smtClean="0">
                <a:latin typeface="Comic Sans MS" panose="030F0702030302020204" pitchFamily="66" charset="0"/>
              </a:rPr>
              <a:t> </a:t>
            </a:r>
            <a:r>
              <a:rPr lang="sl-SI" sz="2800" dirty="0" smtClean="0">
                <a:latin typeface="Comic Sans MS" panose="030F0702030302020204" pitchFamily="66" charset="0"/>
              </a:rPr>
              <a:t>stran </a:t>
            </a:r>
            <a:r>
              <a:rPr lang="sl-SI" sz="2800" dirty="0" smtClean="0">
                <a:latin typeface="Comic Sans MS" panose="030F0702030302020204" pitchFamily="66" charset="0"/>
              </a:rPr>
              <a:t>56,57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" y="2206752"/>
            <a:ext cx="4520692" cy="4520692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30"/>
    </mc:Choice>
    <mc:Fallback>
      <p:transition spd="slow" advTm="1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/>
          <p:cNvSpPr txBox="1"/>
          <p:nvPr/>
        </p:nvSpPr>
        <p:spPr>
          <a:xfrm>
            <a:off x="4326340" y="955343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Dovolj počivaj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28" y="955343"/>
            <a:ext cx="5671356" cy="5671356"/>
          </a:xfrm>
          <a:prstGeom prst="rect">
            <a:avLst/>
          </a:prstGeom>
        </p:spPr>
      </p:pic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27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8"/>
    </mc:Choice>
    <mc:Fallback>
      <p:transition spd="slow" advTm="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596788" y="600501"/>
            <a:ext cx="891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KAJ NAREDIMO, KO ZBOLIMO?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748" y="1201003"/>
            <a:ext cx="5628570" cy="565699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8775510" y="39169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4" name="Zaobljen pravokotni oblaček 12"/>
          <p:cNvSpPr/>
          <p:nvPr/>
        </p:nvSpPr>
        <p:spPr>
          <a:xfrm>
            <a:off x="4463208" y="2129052"/>
            <a:ext cx="4885508" cy="3269552"/>
          </a:xfrm>
          <a:prstGeom prst="wedgeRoundRectCallout">
            <a:avLst>
              <a:gd name="adj1" fmla="val -66199"/>
              <a:gd name="adj2" fmla="val 235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Ko zboliš, moraš </a:t>
            </a:r>
            <a:r>
              <a:rPr lang="sl-SI" sz="3200" b="1" u="sng" dirty="0" smtClean="0"/>
              <a:t>počivati.</a:t>
            </a:r>
            <a:r>
              <a:rPr lang="sl-SI" sz="3200" dirty="0" smtClean="0"/>
              <a:t> Včasih je potrebno obiskati zdravnika, ki te pregleda in ugotovi, kako je treba bolezen zdraviti.</a:t>
            </a:r>
            <a:endParaRPr lang="sl-SI" sz="3200" dirty="0"/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67"/>
    </mc:Choice>
    <mc:Fallback>
      <p:transition spd="slow" advTm="13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 pravokotni oblaček 2"/>
          <p:cNvSpPr/>
          <p:nvPr/>
        </p:nvSpPr>
        <p:spPr>
          <a:xfrm>
            <a:off x="5474208" y="1255777"/>
            <a:ext cx="5892292" cy="3618484"/>
          </a:xfrm>
          <a:prstGeom prst="wedgeRoundRectCallout">
            <a:avLst>
              <a:gd name="adj1" fmla="val -89302"/>
              <a:gd name="adj2" fmla="val 222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Kljub skrbi za zdravje včasih zbolimo. Veliko bolezni povzročajo bakterije ali virusi. Ker jih vidimo le z mikroskopom, jim pravimo </a:t>
            </a:r>
            <a:r>
              <a:rPr lang="sl-SI" sz="3600" b="1" u="sng" dirty="0" smtClean="0"/>
              <a:t>mikrobi.</a:t>
            </a:r>
            <a:endParaRPr lang="sl-SI" sz="3600" b="1" u="sng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0150"/>
            <a:ext cx="6331077" cy="6331077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41"/>
    </mc:Choice>
    <mc:Fallback>
      <p:transition spd="slow" advTm="2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en oblaček 1"/>
          <p:cNvSpPr/>
          <p:nvPr/>
        </p:nvSpPr>
        <p:spPr>
          <a:xfrm>
            <a:off x="4245102" y="1432560"/>
            <a:ext cx="4474464" cy="2517648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Bolezen je nalezljiva, če jo povzročajo mikrobi, ki se prenašajo iz enega človeka na drugega.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46" y="3067050"/>
            <a:ext cx="3771900" cy="379095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6"/>
    </mc:Choice>
    <mc:Fallback>
      <p:transition spd="slow" advTm="9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671037" y="811963"/>
            <a:ext cx="68499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Nekatere mikrobe prenašajo živali.</a:t>
            </a:r>
            <a:endParaRPr lang="sl-SI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742093" y="2915725"/>
            <a:ext cx="87078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l-SI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l-SI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Bolezni lahko povzročajo tudi škodljivi vplivi </a:t>
            </a:r>
          </a:p>
          <a:p>
            <a:pPr algn="ctr"/>
            <a:r>
              <a:rPr lang="sl-SI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iz okolja ali pa se prenašajo iz </a:t>
            </a:r>
          </a:p>
          <a:p>
            <a:pPr algn="ctr"/>
            <a:r>
              <a:rPr lang="sl-SI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sl-SI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oda v rod.</a:t>
            </a:r>
            <a:endParaRPr lang="sl-SI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37" y="1689345"/>
            <a:ext cx="2700420" cy="151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37" y="1619881"/>
            <a:ext cx="1607012" cy="16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24" y="4625696"/>
            <a:ext cx="3869267" cy="21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97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49"/>
    </mc:Choice>
    <mc:Fallback>
      <p:transition spd="slow" advTm="2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01788" y="1231689"/>
            <a:ext cx="813156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sl-SI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ovečana slika virusa</a:t>
            </a:r>
          </a:p>
          <a:p>
            <a:pPr algn="ctr"/>
            <a:endParaRPr lang="sl-SI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sl-SI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sl-SI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sl-SI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sl-SI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l-SI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Povečana slika bakterije</a:t>
            </a:r>
          </a:p>
          <a:p>
            <a:pPr algn="ctr"/>
            <a:endParaRPr lang="sl-SI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sl-SI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8" y="1928794"/>
            <a:ext cx="2877312" cy="191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5" y="4868689"/>
            <a:ext cx="2920221" cy="16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0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"/>
    </mc:Choice>
    <mc:Fallback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4856" cy="1325563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KAKO SKRBIMO ZA ZDRAVJE?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19726" y="1996562"/>
            <a:ext cx="4586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dirty="0" smtClean="0">
                <a:latin typeface="Comic Sans MS" panose="030F0702030302020204" pitchFamily="66" charset="0"/>
              </a:rPr>
              <a:t>Za zdravje si moramo prizadevati z zdravim načinom življenja.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9" y="1243584"/>
            <a:ext cx="5614416" cy="5614416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0"/>
    </mc:Choice>
    <mc:Fallback>
      <p:transition spd="slow" advTm="10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48195" y="596213"/>
            <a:ext cx="11728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Jej raznoliko in zdravo hrano.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00" y="1180988"/>
            <a:ext cx="6033455" cy="523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504"/>
            <a:ext cx="5492496" cy="5492496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2"/>
    </mc:Choice>
    <mc:Fallback>
      <p:transition spd="slow" advTm="3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354388" y="629370"/>
            <a:ext cx="40233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702257" y="629370"/>
            <a:ext cx="709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Skrbi za osebno čistočo ter varnost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80" y="1356104"/>
            <a:ext cx="5276708" cy="5276708"/>
          </a:xfrm>
          <a:prstGeom prst="rect">
            <a:avLst/>
          </a:prstGeom>
        </p:spPr>
      </p:pic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8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9"/>
    </mc:Choice>
    <mc:Fallback>
      <p:transition spd="slow" advTm="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2770497" y="955343"/>
            <a:ext cx="82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Veliko se gibaj na svežem zraku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533524"/>
            <a:ext cx="4811547" cy="4811547"/>
          </a:xfrm>
          <a:prstGeom prst="rect">
            <a:avLst/>
          </a:prstGeom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3"/>
    </mc:Choice>
    <mc:Fallback>
      <p:transition spd="slow" advTm="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5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7.4|4.1|4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140</Words>
  <Application>Microsoft Office PowerPoint</Application>
  <PresentationFormat>Po meri</PresentationFormat>
  <Paragraphs>24</Paragraphs>
  <Slides>11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BOLEZNI</vt:lpstr>
      <vt:lpstr>PowerPointova predstavitev</vt:lpstr>
      <vt:lpstr>PowerPointova predstavitev</vt:lpstr>
      <vt:lpstr>PowerPointova predstavitev</vt:lpstr>
      <vt:lpstr>PowerPointova predstavitev</vt:lpstr>
      <vt:lpstr>KAKO SKRBIMO ZA ZDRAVJE?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SKICE DO ZEMLJEVIDA</dc:title>
  <dc:creator>Uporabnik sistema Windows</dc:creator>
  <cp:lastModifiedBy>Ana</cp:lastModifiedBy>
  <cp:revision>31</cp:revision>
  <dcterms:created xsi:type="dcterms:W3CDTF">2020-03-24T17:28:32Z</dcterms:created>
  <dcterms:modified xsi:type="dcterms:W3CDTF">2020-03-30T17:29:33Z</dcterms:modified>
</cp:coreProperties>
</file>