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7" r:id="rId5"/>
    <p:sldId id="260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8" d="100"/>
          <a:sy n="78" d="100"/>
        </p:scale>
        <p:origin x="-420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FB1DA-03EB-4A36-8EB9-72168B08D8A5}" type="datetimeFigureOut">
              <a:rPr lang="sl-SI" smtClean="0"/>
              <a:t>31.3.2020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E3CB8-29CA-4898-854C-C85E37473A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590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31.3.2020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784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31.3.2020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9848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31.3.2020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2149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31.3.2020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0786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31.3.2020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824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31.3.2020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953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31.3.2020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76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31.3.2020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10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31.3.2020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207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31.3.2020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5849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31.3.2020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437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035CB-7ABB-40AE-8BA6-3B0465920F4F}" type="datetimeFigureOut">
              <a:rPr lang="sl-SI" smtClean="0"/>
              <a:t>31.3.2020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051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7" Type="http://schemas.openxmlformats.org/officeDocument/2006/relationships/image" Target="../media/image7.png"/><Relationship Id="rId2" Type="http://schemas.microsoft.com/office/2007/relationships/media" Target="../media/media3.wav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78832" y="1214438"/>
            <a:ext cx="9144000" cy="2387600"/>
          </a:xfrm>
        </p:spPr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MAJHNO IN LJUBKO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2800" dirty="0" smtClean="0">
                <a:latin typeface="Comic Sans MS" panose="030F0702030302020204" pitchFamily="66" charset="0"/>
              </a:rPr>
              <a:t>Naša ulica 2 str. 32, 33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2959989"/>
            <a:ext cx="3790950" cy="3790950"/>
          </a:xfrm>
          <a:prstGeom prst="rect">
            <a:avLst/>
          </a:prstGeom>
        </p:spPr>
      </p:pic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10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121"/>
    </mc:Choice>
    <mc:Fallback>
      <p:transition spd="slow" advTm="161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jen pravokotni oblaček 2"/>
          <p:cNvSpPr/>
          <p:nvPr/>
        </p:nvSpPr>
        <p:spPr>
          <a:xfrm>
            <a:off x="5474208" y="1255777"/>
            <a:ext cx="5892292" cy="3618484"/>
          </a:xfrm>
          <a:prstGeom prst="wedgeRoundRectCallout">
            <a:avLst>
              <a:gd name="adj1" fmla="val -89302"/>
              <a:gd name="adj2" fmla="val 2223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dirty="0" smtClean="0"/>
              <a:t>Besedam, ki izražajo pomanjšanje rečemo </a:t>
            </a:r>
            <a:r>
              <a:rPr lang="sl-SI" sz="3600" b="1" u="sng" dirty="0" smtClean="0"/>
              <a:t>manjšalnice.</a:t>
            </a:r>
          </a:p>
          <a:p>
            <a:pPr algn="ctr"/>
            <a:r>
              <a:rPr lang="sl-SI" sz="3600" dirty="0" smtClean="0"/>
              <a:t>Besedam, ki izražajo ljubkost, nežnost, prikupnost rečemo </a:t>
            </a:r>
            <a:r>
              <a:rPr lang="sl-SI" sz="3600" b="1" u="sng" dirty="0" err="1" smtClean="0"/>
              <a:t>ljubkovalnice</a:t>
            </a:r>
            <a:r>
              <a:rPr lang="sl-SI" sz="3600" b="1" u="sng" dirty="0" smtClean="0"/>
              <a:t>.</a:t>
            </a:r>
          </a:p>
          <a:p>
            <a:pPr algn="ctr"/>
            <a:endParaRPr lang="sl-SI" sz="3600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30150"/>
            <a:ext cx="6331077" cy="6331077"/>
          </a:xfrm>
          <a:prstGeom prst="rect">
            <a:avLst/>
          </a:prstGeom>
        </p:spPr>
      </p:pic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69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843"/>
    </mc:Choice>
    <mc:Fallback>
      <p:transition spd="slow" advTm="158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414557" y="811963"/>
            <a:ext cx="73629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Ista beseda ima lahko več manjšalnic.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926592" y="2243328"/>
            <a:ext cx="22413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smtClean="0">
                <a:latin typeface="Comic Sans MS" panose="030F0702030302020204" pitchFamily="66" charset="0"/>
              </a:rPr>
              <a:t>Na primer:</a:t>
            </a:r>
            <a:endParaRPr lang="sl-SI" sz="32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4" y="2828103"/>
            <a:ext cx="4048698" cy="286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548" y="3206496"/>
            <a:ext cx="1984629" cy="198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1755648" y="5791200"/>
            <a:ext cx="1026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smtClean="0">
                <a:latin typeface="Comic Sans MS" panose="030F0702030302020204" pitchFamily="66" charset="0"/>
              </a:rPr>
              <a:t>Hiša</a:t>
            </a:r>
            <a:endParaRPr lang="sl-SI" sz="3200" dirty="0">
              <a:latin typeface="Comic Sans MS" panose="030F0702030302020204" pitchFamily="66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7510272" y="5876544"/>
            <a:ext cx="3377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latin typeface="Comic Sans MS" panose="030F0702030302020204" pitchFamily="66" charset="0"/>
              </a:rPr>
              <a:t>Hiška ali hišica</a:t>
            </a:r>
            <a:endParaRPr lang="sl-SI" sz="3200" dirty="0">
              <a:latin typeface="Comic Sans MS" panose="030F0702030302020204" pitchFamily="66" charset="0"/>
            </a:endParaRPr>
          </a:p>
        </p:txBody>
      </p:sp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0970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321"/>
    </mc:Choice>
    <mc:Fallback>
      <p:transition spd="slow" advTm="283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/>
          <p:cNvSpPr txBox="1"/>
          <p:nvPr/>
        </p:nvSpPr>
        <p:spPr>
          <a:xfrm>
            <a:off x="1596788" y="600501"/>
            <a:ext cx="8911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>
                <a:latin typeface="Comic Sans MS" panose="030F0702030302020204" pitchFamily="66" charset="0"/>
              </a:rPr>
              <a:t>Kdaj uporabimo </a:t>
            </a:r>
            <a:r>
              <a:rPr lang="sl-SI" sz="4000" dirty="0" err="1" smtClean="0">
                <a:latin typeface="Comic Sans MS" panose="030F0702030302020204" pitchFamily="66" charset="0"/>
              </a:rPr>
              <a:t>ljubkovalnice</a:t>
            </a:r>
            <a:r>
              <a:rPr lang="sl-SI" sz="4000" dirty="0" smtClean="0">
                <a:latin typeface="Comic Sans MS" panose="030F0702030302020204" pitchFamily="66" charset="0"/>
              </a:rPr>
              <a:t>?</a:t>
            </a:r>
            <a:endParaRPr lang="sl-SI" sz="4000" dirty="0">
              <a:latin typeface="Comic Sans MS" panose="030F0702030302020204" pitchFamily="66" charset="0"/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8775510" y="391690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14" name="Zaobljen pravokotni oblaček 12"/>
          <p:cNvSpPr/>
          <p:nvPr/>
        </p:nvSpPr>
        <p:spPr>
          <a:xfrm>
            <a:off x="4865544" y="2282131"/>
            <a:ext cx="4885508" cy="3269552"/>
          </a:xfrm>
          <a:prstGeom prst="wedgeRoundRectCallout">
            <a:avLst>
              <a:gd name="adj1" fmla="val -66199"/>
              <a:gd name="adj2" fmla="val 2356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dirty="0" err="1" smtClean="0"/>
              <a:t>Ljubkovalnice</a:t>
            </a:r>
            <a:r>
              <a:rPr lang="sl-SI" sz="3200" dirty="0" smtClean="0"/>
              <a:t> so čustveno obarvane besede. Z njimi izražamo svojo naklonjenost. </a:t>
            </a:r>
          </a:p>
          <a:p>
            <a:pPr algn="ctr"/>
            <a:r>
              <a:rPr lang="sl-SI" sz="3000" i="1" dirty="0" smtClean="0"/>
              <a:t>Na primer:</a:t>
            </a:r>
          </a:p>
          <a:p>
            <a:pPr algn="ctr"/>
            <a:r>
              <a:rPr lang="sl-SI" sz="3000" i="1" dirty="0"/>
              <a:t>k</a:t>
            </a:r>
            <a:r>
              <a:rPr lang="sl-SI" sz="3000" i="1" dirty="0" smtClean="0"/>
              <a:t>uža – kuži</a:t>
            </a:r>
          </a:p>
          <a:p>
            <a:pPr algn="ctr"/>
            <a:r>
              <a:rPr lang="sl-SI" sz="3000" i="1" dirty="0"/>
              <a:t>m</a:t>
            </a:r>
            <a:r>
              <a:rPr lang="sl-SI" sz="3000" i="1" dirty="0" smtClean="0"/>
              <a:t>ama - mami</a:t>
            </a:r>
            <a:endParaRPr lang="sl-SI" sz="3000" i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2596896"/>
            <a:ext cx="4261104" cy="4261104"/>
          </a:xfrm>
          <a:prstGeom prst="rect">
            <a:avLst/>
          </a:prstGeom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43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906"/>
    </mc:Choice>
    <mc:Fallback>
      <p:transition spd="slow" advTm="239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5925312" y="1231689"/>
            <a:ext cx="509625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Sedaj pa odpri delovni zvezek na strani 32, 33. Pozorno preberi navodila in reši naloge.</a:t>
            </a:r>
            <a:endParaRPr lang="sl-SI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" y="689972"/>
            <a:ext cx="5259724" cy="5259724"/>
          </a:xfrm>
          <a:prstGeom prst="rect">
            <a:avLst/>
          </a:prstGeom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02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575"/>
    </mc:Choice>
    <mc:Fallback>
      <p:transition spd="slow" advTm="165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8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88</Words>
  <Application>Microsoft Office PowerPoint</Application>
  <PresentationFormat>Po meri</PresentationFormat>
  <Paragraphs>14</Paragraphs>
  <Slides>5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6" baseType="lpstr">
      <vt:lpstr>Officeova tema</vt:lpstr>
      <vt:lpstr>MAJHNO IN LJUBKO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SKICE DO ZEMLJEVIDA</dc:title>
  <dc:creator>Uporabnik sistema Windows</dc:creator>
  <cp:lastModifiedBy>Ana</cp:lastModifiedBy>
  <cp:revision>39</cp:revision>
  <dcterms:created xsi:type="dcterms:W3CDTF">2020-03-24T17:28:32Z</dcterms:created>
  <dcterms:modified xsi:type="dcterms:W3CDTF">2020-03-31T14:30:47Z</dcterms:modified>
</cp:coreProperties>
</file>