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7455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8727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08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706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6079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9609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09942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51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177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571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027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B23A4-BD9E-4F65-B532-5DF06E5C4408}" type="datetimeFigureOut">
              <a:rPr lang="sl-SI" smtClean="0"/>
              <a:t>30.3.2020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516B-3F36-40B1-8609-48ED7AB933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02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9753600" cy="6772275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723900" y="292100"/>
            <a:ext cx="520700" cy="533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1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87621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01" y="325867"/>
            <a:ext cx="9662997" cy="6206266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1625600" y="685800"/>
            <a:ext cx="4826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2</a:t>
            </a:r>
            <a:endParaRPr lang="sl-SI" dirty="0"/>
          </a:p>
        </p:txBody>
      </p:sp>
      <p:sp>
        <p:nvSpPr>
          <p:cNvPr id="8" name="Elipsa 7"/>
          <p:cNvSpPr/>
          <p:nvPr/>
        </p:nvSpPr>
        <p:spPr>
          <a:xfrm>
            <a:off x="2552700" y="609600"/>
            <a:ext cx="558800" cy="368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67046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326898"/>
            <a:ext cx="9013825" cy="5630990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1384300" y="365125"/>
            <a:ext cx="457200" cy="384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3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6180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1340" y="348980"/>
            <a:ext cx="3224360" cy="2415158"/>
          </a:xfrm>
          <a:prstGeom prst="rect">
            <a:avLst/>
          </a:prstGeom>
        </p:spPr>
      </p:pic>
      <p:pic>
        <p:nvPicPr>
          <p:cNvPr id="1026" name="Picture 2" descr="Comprima Comprima X-tre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1500"/>
            <a:ext cx="5073944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4978" y="2764138"/>
            <a:ext cx="5245100" cy="392876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57304"/>
            <a:ext cx="4152900" cy="2824583"/>
          </a:xfrm>
          <a:prstGeom prst="rect">
            <a:avLst/>
          </a:prstGeom>
        </p:spPr>
      </p:pic>
      <p:sp>
        <p:nvSpPr>
          <p:cNvPr id="7" name="Elipsa 6"/>
          <p:cNvSpPr/>
          <p:nvPr/>
        </p:nvSpPr>
        <p:spPr>
          <a:xfrm>
            <a:off x="838200" y="660400"/>
            <a:ext cx="546100" cy="40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9591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365125"/>
            <a:ext cx="10821175" cy="6098681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1155700" y="584200"/>
            <a:ext cx="393700" cy="4437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0979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825" y="240851"/>
            <a:ext cx="3073721" cy="230232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0725" y="2765423"/>
            <a:ext cx="3896532" cy="2593977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647" y="240851"/>
            <a:ext cx="7627078" cy="5326959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1270000" y="365125"/>
            <a:ext cx="2552700" cy="409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Jeruzalemske gorice</a:t>
            </a:r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9220200" y="469900"/>
            <a:ext cx="12573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Bizeljsko g.</a:t>
            </a:r>
            <a:endParaRPr lang="sl-SI" dirty="0"/>
          </a:p>
        </p:txBody>
      </p:sp>
      <p:sp>
        <p:nvSpPr>
          <p:cNvPr id="9" name="Elipsa 8"/>
          <p:cNvSpPr/>
          <p:nvPr/>
        </p:nvSpPr>
        <p:spPr>
          <a:xfrm>
            <a:off x="4025900" y="469900"/>
            <a:ext cx="241300" cy="215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5</a:t>
            </a:r>
            <a:endParaRPr lang="sl-SI" dirty="0"/>
          </a:p>
        </p:txBody>
      </p:sp>
      <p:sp>
        <p:nvSpPr>
          <p:cNvPr id="10" name="Elipsa 9"/>
          <p:cNvSpPr/>
          <p:nvPr/>
        </p:nvSpPr>
        <p:spPr>
          <a:xfrm>
            <a:off x="10731500" y="365125"/>
            <a:ext cx="381000" cy="320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4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17612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6674" y="843756"/>
            <a:ext cx="4712700" cy="314404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74" y="1690688"/>
            <a:ext cx="6845300" cy="5133975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5651500" y="1447800"/>
            <a:ext cx="495300" cy="546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876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1500"/>
            <a:ext cx="9220200" cy="571500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2286000" y="1155700"/>
            <a:ext cx="431800" cy="534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7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470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22250"/>
            <a:ext cx="6858000" cy="51435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351" y="2794000"/>
            <a:ext cx="4927599" cy="3695699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838200" y="365125"/>
            <a:ext cx="2794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7</a:t>
            </a:r>
            <a:endParaRPr lang="sl-SI" dirty="0"/>
          </a:p>
        </p:txBody>
      </p:sp>
      <p:sp>
        <p:nvSpPr>
          <p:cNvPr id="7" name="Elipsa 6"/>
          <p:cNvSpPr/>
          <p:nvPr/>
        </p:nvSpPr>
        <p:spPr>
          <a:xfrm>
            <a:off x="1409700" y="365125"/>
            <a:ext cx="393700" cy="4095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8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8302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17</Words>
  <Application>Microsoft Office PowerPoint</Application>
  <PresentationFormat>Širokozaslonsko</PresentationFormat>
  <Paragraphs>14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Milena Fekonja</dc:creator>
  <cp:lastModifiedBy>Milena Fekonja</cp:lastModifiedBy>
  <cp:revision>8</cp:revision>
  <dcterms:created xsi:type="dcterms:W3CDTF">2020-03-29T09:47:14Z</dcterms:created>
  <dcterms:modified xsi:type="dcterms:W3CDTF">2020-03-30T07:19:29Z</dcterms:modified>
</cp:coreProperties>
</file>