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406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8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1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92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49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20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9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7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1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87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20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FEF-4FD6-47BE-A3AA-20DF0F98DF0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FEEF-3FC7-45DF-A967-309BCC076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0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0.wmf"/><Relationship Id="rId3" Type="http://schemas.openxmlformats.org/officeDocument/2006/relationships/control" Target="../activeX/activeX2.xml"/><Relationship Id="rId21" Type="http://schemas.openxmlformats.org/officeDocument/2006/relationships/image" Target="../media/image23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9.wmf"/><Relationship Id="rId2" Type="http://schemas.openxmlformats.org/officeDocument/2006/relationships/control" Target="../activeX/activeX1.xml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25.jpeg"/><Relationship Id="rId10" Type="http://schemas.openxmlformats.org/officeDocument/2006/relationships/control" Target="../activeX/activeX9.xml"/><Relationship Id="rId19" Type="http://schemas.openxmlformats.org/officeDocument/2006/relationships/image" Target="../media/image21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2662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26628" name="Picture 2" descr="http://os-gorje.s5.net/projekti/Mak/Pokrajine2/slop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5979"/>
            <a:ext cx="9393238" cy="618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HMELJ – zeleno zlato</a:t>
            </a:r>
            <a:endParaRPr lang="en-US" altLang="sl-SI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 smtClean="0"/>
              <a:t>o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7488"/>
            <a:ext cx="72009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8027988" y="1690688"/>
            <a:ext cx="2944812" cy="417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Zakaj zeleno zlato? </a:t>
            </a:r>
          </a:p>
          <a:p>
            <a:pPr algn="ctr"/>
            <a:r>
              <a:rPr lang="sl-SI" dirty="0" smtClean="0"/>
              <a:t>Kje v </a:t>
            </a:r>
            <a:r>
              <a:rPr lang="sl-SI" dirty="0" err="1" smtClean="0"/>
              <a:t>obpanonskih</a:t>
            </a:r>
            <a:r>
              <a:rPr lang="sl-SI" dirty="0" smtClean="0"/>
              <a:t> pokrajinah je največ hmeljišč? V kateri panogi se hmelj nujno potrebuje. Ali si mogoče v teh dneh zasledil s kakšnimi problemi se soočajo hmeljarji?  Na spletu poišči kaj več o hmelju!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58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POMEN TURIZMA</a:t>
            </a:r>
            <a:endParaRPr lang="en-US" altLang="sl-SI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631950"/>
            <a:ext cx="6818312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7612062" y="1511300"/>
            <a:ext cx="3644900" cy="3898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 podlagi česa se je razvil turizem? </a:t>
            </a:r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Pojasni razliko med termalnimi  in mineralnimi vrelci?</a:t>
            </a:r>
            <a:endParaRPr 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smtClean="0"/>
              <a:t>Vrsta turizma, ki nudi zdravstvene usluge: __________________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Naštej nekaj primerov termalnih  vrelcev: _______________----</a:t>
            </a:r>
          </a:p>
          <a:p>
            <a:pPr algn="ctr"/>
            <a:r>
              <a:rPr lang="sl-SI" dirty="0"/>
              <a:t> </a:t>
            </a:r>
            <a:endParaRPr lang="sl-SI" dirty="0" smtClean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8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7350"/>
            <a:ext cx="4953000" cy="753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844675"/>
            <a:ext cx="25336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1"/>
            <a:ext cx="280828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692151"/>
            <a:ext cx="208756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644900"/>
            <a:ext cx="31305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789364"/>
            <a:ext cx="3124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3337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9309100" y="3644900"/>
            <a:ext cx="20447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 vsaki fotografiji  zapiši kaj le- ta predstavlja?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30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DOLGA OBCESTNA VAS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04950"/>
            <a:ext cx="78486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sl-SI" sz="4000"/>
              <a:t>Vstavi pravilne besede</a:t>
            </a:r>
            <a:endParaRPr lang="en-US" altLang="sl-SI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274640"/>
            <a:ext cx="10769600" cy="5902324"/>
          </a:xfrm>
        </p:spPr>
        <p:txBody>
          <a:bodyPr/>
          <a:lstStyle/>
          <a:p>
            <a:pPr eaLnBrk="1" hangingPunct="1"/>
            <a:endParaRPr lang="sl-SI" altLang="sl-SI" dirty="0" smtClean="0"/>
          </a:p>
        </p:txBody>
      </p:sp>
      <p:pic>
        <p:nvPicPr>
          <p:cNvPr id="39940" name="Picture 4" descr="krajinski_park_goricko_0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829176"/>
            <a:ext cx="2952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 rot="10778077" flipV="1">
            <a:off x="1774825" y="836613"/>
            <a:ext cx="84709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l-SI" sz="1800"/>
              <a:t>   </a:t>
            </a:r>
            <a:r>
              <a:rPr lang="en-US" altLang="sl-SI" sz="1800">
                <a:solidFill>
                  <a:schemeClr val="hlink"/>
                </a:solidFill>
              </a:rPr>
              <a:t>gričevja      kmetijstvo      majhne      manj razvita      Panonske kotline      počasneje      predalpske      prometne      ravnine      rečnega proda      severovzhodni      vinogradništvo</a:t>
            </a:r>
            <a:r>
              <a:rPr lang="en-US" altLang="sl-SI" sz="1800"/>
              <a:t> 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/>
              <a:t>Obp</a:t>
            </a:r>
            <a:r>
              <a:rPr lang="en-US" altLang="sl-SI" sz="1800"/>
              <a:t>anonske pokrajine ležijo v</a:t>
            </a:r>
            <a:r>
              <a:rPr lang="sl-SI" altLang="sl-SI" sz="1800"/>
              <a:t> ?</a:t>
            </a:r>
            <a:r>
              <a:rPr lang="en-US" altLang="sl-SI" sz="1800"/>
              <a:t> in vzhodni Sloveniji. Ta del Slovenije je obrobje velike</a:t>
            </a:r>
            <a:r>
              <a:rPr lang="sl-SI" altLang="sl-SI" sz="1800"/>
              <a:t> ?</a:t>
            </a:r>
            <a:r>
              <a:rPr lang="en-US" altLang="sl-SI" sz="1800"/>
              <a:t> . </a:t>
            </a:r>
            <a:r>
              <a:rPr lang="sl-SI" altLang="sl-SI" sz="1800"/>
              <a:t>Obp</a:t>
            </a:r>
            <a:r>
              <a:rPr lang="en-US" altLang="sl-SI" sz="1800"/>
              <a:t>anonske pokrajine delimo na panonske</a:t>
            </a:r>
            <a:r>
              <a:rPr lang="sl-SI" altLang="sl-SI" sz="1800"/>
              <a:t> ?</a:t>
            </a:r>
            <a:r>
              <a:rPr lang="en-US" altLang="sl-SI" sz="1800"/>
              <a:t> , prekrite z debelimi nanosi</a:t>
            </a:r>
            <a:r>
              <a:rPr lang="sl-SI" altLang="sl-SI" sz="1800"/>
              <a:t> ?</a:t>
            </a:r>
            <a:r>
              <a:rPr lang="en-US" altLang="sl-SI" sz="1800"/>
              <a:t> in peska, ter nekoliko višja panonska</a:t>
            </a:r>
            <a:r>
              <a:rPr lang="sl-SI" altLang="sl-SI" sz="1800"/>
              <a:t> ?</a:t>
            </a:r>
            <a:r>
              <a:rPr lang="en-US" altLang="sl-SI" sz="1800"/>
              <a:t> iz bolj sprijetih kamnin. Zaradi nadmorske višine in obilice ravnega površja so v tem delu Slovenije najjboljše možnosti za</a:t>
            </a:r>
            <a:r>
              <a:rPr lang="sl-SI" altLang="sl-SI" sz="1800"/>
              <a:t> ?</a:t>
            </a:r>
            <a:r>
              <a:rPr lang="en-US" altLang="sl-SI" sz="1800"/>
              <a:t> . Na ravninah sta razvita tako poljedelstvo kot živinoreja, v gričevjih pa</a:t>
            </a:r>
            <a:r>
              <a:rPr lang="sl-SI" altLang="sl-SI" sz="1800"/>
              <a:t>?</a:t>
            </a:r>
            <a:r>
              <a:rPr lang="en-US" altLang="sl-SI" sz="1800"/>
              <a:t> in sadjarstvo. Poselitev je dokaj gosta, vendar so največja gospodarska središča (Maribor, Celje) nastala blizu prehoda panonskih</a:t>
            </a:r>
            <a:r>
              <a:rPr lang="sl-SI" altLang="sl-SI" sz="1800"/>
              <a:t> </a:t>
            </a:r>
            <a:r>
              <a:rPr lang="en-US" altLang="sl-SI" sz="1800"/>
              <a:t> v</a:t>
            </a:r>
            <a:r>
              <a:rPr lang="sl-SI" altLang="sl-SI" sz="1800"/>
              <a:t> ?</a:t>
            </a:r>
            <a:r>
              <a:rPr lang="en-US" altLang="sl-SI" sz="1800"/>
              <a:t> pokrajine. </a:t>
            </a:r>
            <a:r>
              <a:rPr lang="sl-SI" altLang="sl-SI" sz="1800"/>
              <a:t>Obp</a:t>
            </a:r>
            <a:r>
              <a:rPr lang="en-US" altLang="sl-SI" sz="1800"/>
              <a:t>anonske pokrajine so se zaradi obrobne lege daleč stran od prestolnice in slabše povezanosti razvijale večinoma</a:t>
            </a:r>
            <a:r>
              <a:rPr lang="sl-SI" altLang="sl-SI" sz="1800"/>
              <a:t> ?</a:t>
            </a:r>
            <a:r>
              <a:rPr lang="en-US" altLang="sl-SI" sz="1800"/>
              <a:t> kot drugi deli Slovenije. Zato velik del tega ozemlja označujemo kot</a:t>
            </a:r>
            <a:r>
              <a:rPr lang="sl-SI" altLang="sl-SI" sz="1800"/>
              <a:t> ?</a:t>
            </a:r>
            <a:r>
              <a:rPr lang="en-US" altLang="sl-SI" sz="1800"/>
              <a:t> območja.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2" name="DefaultOcx" r:id="rId2" imgW="1143000" imgH="228600"/>
        </mc:Choice>
        <mc:Fallback>
          <p:control name="DefaultOcx" r:id="rId2" imgW="1143000" imgH="228600">
            <p:pic>
              <p:nvPicPr>
                <p:cNvPr id="3994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1143000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3" name="HTMLText1" r:id="rId3" imgW="1371600" imgH="228600"/>
        </mc:Choice>
        <mc:Fallback>
          <p:control name="HTMLText1" r:id="rId3" imgW="1371600" imgH="228600">
            <p:pic>
              <p:nvPicPr>
                <p:cNvPr id="39943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137477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4" name="HTMLText2" r:id="rId4" imgW="685800" imgH="228600"/>
        </mc:Choice>
        <mc:Fallback>
          <p:control name="HTMLText2" r:id="rId4" imgW="685800" imgH="228600">
            <p:pic>
              <p:nvPicPr>
                <p:cNvPr id="39944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687388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5" name="HTMLText3" r:id="rId5" imgW="1143000" imgH="228600"/>
        </mc:Choice>
        <mc:Fallback>
          <p:control name="HTMLText3" r:id="rId5" imgW="1143000" imgH="228600">
            <p:pic>
              <p:nvPicPr>
                <p:cNvPr id="3994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1143000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6" name="HTMLText4" r:id="rId6" imgW="685800" imgH="228600"/>
        </mc:Choice>
        <mc:Fallback>
          <p:control name="HTMLText4" r:id="rId6" imgW="685800" imgH="228600">
            <p:pic>
              <p:nvPicPr>
                <p:cNvPr id="39946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75882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7" name="HTMLText5" r:id="rId7" imgW="533520" imgH="228600"/>
        </mc:Choice>
        <mc:Fallback>
          <p:control name="HTMLText5" r:id="rId7" imgW="533520" imgH="228600">
            <p:pic>
              <p:nvPicPr>
                <p:cNvPr id="39947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608013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8" name="HTMLText6" r:id="rId8" imgW="838080" imgH="228600"/>
        </mc:Choice>
        <mc:Fallback>
          <p:control name="HTMLText6" r:id="rId8" imgW="838080" imgH="228600">
            <p:pic>
              <p:nvPicPr>
                <p:cNvPr id="39948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91122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HTMLText7" r:id="rId9" imgW="1219320" imgH="228600"/>
        </mc:Choice>
        <mc:Fallback>
          <p:control name="HTMLText7" r:id="rId9" imgW="1219320" imgH="228600">
            <p:pic>
              <p:nvPicPr>
                <p:cNvPr id="39949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1231900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0" name="HTMLText8" r:id="rId10" imgW="838080" imgH="228600"/>
        </mc:Choice>
        <mc:Fallback>
          <p:control name="HTMLText8" r:id="rId10" imgW="838080" imgH="228600">
            <p:pic>
              <p:nvPicPr>
                <p:cNvPr id="3995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91122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1" name="HTMLText9" r:id="rId11" imgW="685800" imgH="228600"/>
        </mc:Choice>
        <mc:Fallback>
          <p:control name="HTMLText9" r:id="rId11" imgW="685800" imgH="228600">
            <p:pic>
              <p:nvPicPr>
                <p:cNvPr id="39951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75882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2" name="HTMLText10" r:id="rId12" imgW="838080" imgH="228600"/>
        </mc:Choice>
        <mc:Fallback>
          <p:control name="HTMLText10" r:id="rId12" imgW="838080" imgH="228600">
            <p:pic>
              <p:nvPicPr>
                <p:cNvPr id="39952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839788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HTMLText11" r:id="rId13" imgW="990720" imgH="228600"/>
        </mc:Choice>
        <mc:Fallback>
          <p:control name="HTMLText11" r:id="rId13" imgW="990720" imgH="228600">
            <p:pic>
              <p:nvPicPr>
                <p:cNvPr id="39953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-4554538" y="1946276"/>
                  <a:ext cx="1063625" cy="233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088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4096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sl-SI" altLang="sl-SI" dirty="0" smtClean="0"/>
          </a:p>
        </p:txBody>
      </p:sp>
      <p:pic>
        <p:nvPicPr>
          <p:cNvPr id="40964" name="Picture 2" descr="http://www.odranci.si/uploads/tx_moderntab/Storklje_v_Beli_krajin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31" y="1389064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www.velika-polana.si/slike/natura-0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1" y="482600"/>
            <a:ext cx="10243829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31" y="1639888"/>
            <a:ext cx="2381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44686"/>
            <a:ext cx="3371850" cy="223568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35000" y="4056064"/>
            <a:ext cx="2514600" cy="30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PARK DEŽELE ŠTORKELJ</a:t>
            </a: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3303191" y="4061622"/>
            <a:ext cx="48641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Veliki Polani je bil rojen  naš pisatelj: _______________________________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570" y="4191001"/>
            <a:ext cx="3670430" cy="20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C00000"/>
                </a:solidFill>
                <a:latin typeface="Arial Black" panose="020B0A04020102020204" pitchFamily="34" charset="0"/>
              </a:rPr>
              <a:t>NA GOSPODARSTVO VPLIVAJO RAZLIČNI DEJAVNIKI</a:t>
            </a:r>
          </a:p>
        </p:txBody>
      </p:sp>
      <p:sp>
        <p:nvSpPr>
          <p:cNvPr id="419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 smtClean="0"/>
              <a:t>K navedenim gospodarskim dejavnostim, ki so pomembne v  OB PANONSKIH POKRAJINAH, dopiši dejavnike na podlagi katerih se je dejavnost razvila.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1" y="3344615"/>
            <a:ext cx="4914899" cy="351338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187700"/>
            <a:ext cx="4165600" cy="31242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13" y="3209678"/>
            <a:ext cx="3457575" cy="13239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261938"/>
            <a:ext cx="1282700" cy="24615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4375" y="4720978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sl-SI" altLang="sl-SI" smtClean="0"/>
              <a:t>DEJAVNOST -  DEJAVNIKI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384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27"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POLJEDELSTVO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Arial Black" panose="020B0A04020102020204" pitchFamily="34" charset="0"/>
                        </a:rPr>
                        <a:t>SADJARSTVO</a:t>
                      </a:r>
                      <a:endParaRPr lang="sl-SI" sz="1800" dirty="0"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Arial Black" panose="020B0A04020102020204" pitchFamily="34" charset="0"/>
                        </a:rPr>
                        <a:t>ŽIVINOREJA</a:t>
                      </a:r>
                      <a:endParaRPr lang="sl-SI" sz="1800" dirty="0"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Arial Black" panose="020B0A04020102020204" pitchFamily="34" charset="0"/>
                        </a:rPr>
                        <a:t>VINOGRADNIŠTVO</a:t>
                      </a:r>
                      <a:endParaRPr lang="sl-SI" sz="1800" dirty="0"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Arial Black" panose="020B0A04020102020204" pitchFamily="34" charset="0"/>
                        </a:rPr>
                        <a:t>TURIZEM</a:t>
                      </a:r>
                      <a:endParaRPr lang="sl-SI" sz="1800" dirty="0"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Arial Black" panose="020B0A04020102020204" pitchFamily="34" charset="0"/>
                        </a:rPr>
                        <a:t>INDUSTRIJA</a:t>
                      </a:r>
                      <a:endParaRPr lang="sl-SI" sz="1800" dirty="0">
                        <a:latin typeface="Arial Black" panose="020B0A040201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034" name="PoljeZBesedilom 4"/>
          <p:cNvSpPr txBox="1">
            <a:spLocks noChangeArrowheads="1"/>
          </p:cNvSpPr>
          <p:nvPr/>
        </p:nvSpPr>
        <p:spPr bwMode="auto">
          <a:xfrm>
            <a:off x="2208213" y="333375"/>
            <a:ext cx="295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</p:spTree>
    <p:extLst>
      <p:ext uri="{BB962C8B-B14F-4D97-AF65-F5344CB8AC3E}">
        <p14:creationId xmlns:p14="http://schemas.microsoft.com/office/powerpoint/2010/main" val="62673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Zemljevid SLOVENIJE na prejšnjem diapozitivu prikazuje ______________ delitev. </a:t>
            </a:r>
            <a:r>
              <a:rPr lang="sl-SI" sz="2400" dirty="0" err="1" smtClean="0"/>
              <a:t>Obpanonske</a:t>
            </a:r>
            <a:r>
              <a:rPr lang="sl-SI" sz="2400" dirty="0" smtClean="0"/>
              <a:t> pokrajine  spadajo k dvema deželama. To sta: __________ in ___________________.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0660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/>
              <a:t>LEGA IN DELITEV PANONSKIH POKRAJIN </a:t>
            </a:r>
            <a:endParaRPr lang="en-US" altLang="sl-SI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S pomočjo SDZ str.96 določi lego panonskih pokrajin</a:t>
            </a:r>
          </a:p>
          <a:p>
            <a:pPr eaLnBrk="1" hangingPunct="1"/>
            <a:r>
              <a:rPr lang="sl-SI" altLang="sl-SI" smtClean="0"/>
              <a:t>Glede na reliefno izoblikovanost ločimo dve vrsti pokrajin: _____________ in </a:t>
            </a:r>
          </a:p>
          <a:p>
            <a:pPr eaLnBrk="1" hangingPunct="1">
              <a:buFontTx/>
              <a:buNone/>
            </a:pPr>
            <a:r>
              <a:rPr lang="sl-SI" altLang="sl-SI" smtClean="0"/>
              <a:t>   ______________ pokrajine.</a:t>
            </a:r>
          </a:p>
          <a:p>
            <a:pPr eaLnBrk="1" hangingPunct="1">
              <a:buFontTx/>
              <a:buNone/>
            </a:pPr>
            <a:r>
              <a:rPr lang="sl-SI" altLang="sl-SI" smtClean="0"/>
              <a:t>   Na kratko opiši značilnosti obeh pokrajin. </a:t>
            </a:r>
          </a:p>
          <a:p>
            <a:pPr eaLnBrk="1" hangingPunct="1">
              <a:buFontTx/>
              <a:buNone/>
            </a:pPr>
            <a:r>
              <a:rPr lang="sl-SI" altLang="sl-SI" smtClean="0"/>
              <a:t>   Tudi v geološki sestavi tal se pokrajine razlikujejo.(opiši)</a:t>
            </a:r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12217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8300" cy="1539875"/>
          </a:xfrm>
        </p:spPr>
        <p:txBody>
          <a:bodyPr>
            <a:normAutofit fontScale="90000"/>
          </a:bodyPr>
          <a:lstStyle/>
          <a:p>
            <a:r>
              <a:rPr lang="sl-SI" altLang="sl-SI" dirty="0" smtClean="0"/>
              <a:t>PRIMERJAJ </a:t>
            </a:r>
            <a:r>
              <a:rPr lang="sl-SI" altLang="sl-SI" dirty="0" err="1" smtClean="0"/>
              <a:t>klimogram</a:t>
            </a:r>
            <a:r>
              <a:rPr lang="sl-SI" altLang="sl-SI" dirty="0" smtClean="0"/>
              <a:t> RATEČ in KREDARICE z naslednjima </a:t>
            </a:r>
            <a:r>
              <a:rPr lang="sl-SI" altLang="sl-SI" dirty="0" err="1" smtClean="0"/>
              <a:t>klimogramoma</a:t>
            </a:r>
            <a:r>
              <a:rPr lang="sl-SI" altLang="sl-SI" dirty="0" smtClean="0"/>
              <a:t> RADENCI IN CELJE</a:t>
            </a:r>
          </a:p>
        </p:txBody>
      </p:sp>
      <p:pic>
        <p:nvPicPr>
          <p:cNvPr id="28675" name="Picture 2" descr="Rezultat iskanja slik za klimogram kreda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589" y="2852738"/>
            <a:ext cx="6296025" cy="3695700"/>
          </a:xfrm>
          <a:noFill/>
        </p:spPr>
      </p:pic>
      <p:sp>
        <p:nvSpPr>
          <p:cNvPr id="2" name="Elipsa 1"/>
          <p:cNvSpPr/>
          <p:nvPr/>
        </p:nvSpPr>
        <p:spPr>
          <a:xfrm>
            <a:off x="622300" y="2286000"/>
            <a:ext cx="4241800" cy="325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KAJ SI UGOTOVIL/A?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86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29699" name="Picture 2" descr="Rezultat iskanja slik za klimogram kreda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628775"/>
            <a:ext cx="2447925" cy="3086100"/>
          </a:xfrm>
          <a:noFill/>
        </p:spPr>
      </p:pic>
      <p:pic>
        <p:nvPicPr>
          <p:cNvPr id="29700" name="Picture 4" descr="Rezultat iskanja slik za klimogram kreda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485901"/>
            <a:ext cx="2286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7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/>
              <a:t>POIMENUJ IN POIŠČI VSE PANONSKE POKRAJINE</a:t>
            </a:r>
            <a:endParaRPr lang="en-US" altLang="sl-SI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/>
              <a:t>S pomočjo SDZ str.96 in SDZ str.99 vaja1 zapiši imena teh pokrajin!</a:t>
            </a:r>
          </a:p>
          <a:p>
            <a:pPr eaLnBrk="1" hangingPunct="1"/>
            <a:r>
              <a:rPr lang="sl-SI" altLang="sl-SI" dirty="0" smtClean="0"/>
              <a:t>S pomočjo SDZ str.101  opiši </a:t>
            </a:r>
            <a:r>
              <a:rPr lang="sl-SI" altLang="sl-SI" dirty="0" smtClean="0">
                <a:solidFill>
                  <a:srgbClr val="FF0000"/>
                </a:solidFill>
              </a:rPr>
              <a:t>značilnosti </a:t>
            </a:r>
            <a:r>
              <a:rPr lang="sl-SI" altLang="sl-SI" dirty="0" smtClean="0"/>
              <a:t>panonskih rek. Poimenuj in poišči vsaj 7 večjih rek v panonskem svetu.</a:t>
            </a:r>
            <a:endParaRPr lang="en-US" altLang="sl-SI" dirty="0" smtClean="0"/>
          </a:p>
        </p:txBody>
      </p:sp>
      <p:sp>
        <p:nvSpPr>
          <p:cNvPr id="2" name="Diagram poteka: proces 1"/>
          <p:cNvSpPr/>
          <p:nvPr/>
        </p:nvSpPr>
        <p:spPr>
          <a:xfrm>
            <a:off x="1066800" y="3365500"/>
            <a:ext cx="2565400" cy="5207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Diapozitiv št.8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03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31747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31748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"/>
            <a:ext cx="8585199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7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32772" name="Picture 2" descr="http://www.modrijan.si/slv/content/download/10147/120390/version/1/file/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156700" cy="598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GOSPODARSTVO </a:t>
            </a:r>
            <a:endParaRPr lang="en-US" altLang="sl-SI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 smtClean="0"/>
              <a:t>GRIČEVNATE POKRAJINE: vinogradništvo in sadjarstvo ( Slovenske gorice, Kozjansko, Bizeljsko…) </a:t>
            </a:r>
          </a:p>
          <a:p>
            <a:r>
              <a:rPr lang="sl-SI" altLang="sl-SI" dirty="0" smtClean="0"/>
              <a:t>RAVNINE: poljedelstvo in živinoreja. Pridelujejo: žitarice, sladkorno peso, sončnice, buče in hmelj. </a:t>
            </a:r>
          </a:p>
          <a:p>
            <a:pPr>
              <a:buFontTx/>
              <a:buNone/>
            </a:pPr>
            <a:r>
              <a:rPr lang="sl-SI" altLang="sl-SI" dirty="0" smtClean="0"/>
              <a:t>   Redijo: govedo, perutnino in prašiče.</a:t>
            </a:r>
            <a:endParaRPr lang="en-US" alt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3211513"/>
            <a:ext cx="5264150" cy="35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316</Words>
  <Application>Microsoft Office PowerPoint</Application>
  <PresentationFormat>Širokozaslonsko</PresentationFormat>
  <Paragraphs>49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Officeova tema</vt:lpstr>
      <vt:lpstr>PowerPointova predstavitev</vt:lpstr>
      <vt:lpstr>Zemljevid SLOVENIJE na prejšnjem diapozitivu prikazuje ______________ delitev. Obpanonske pokrajine  spadajo k dvema deželama. To sta: __________ in ___________________.</vt:lpstr>
      <vt:lpstr>LEGA IN DELITEV PANONSKIH POKRAJIN </vt:lpstr>
      <vt:lpstr>PRIMERJAJ klimogram RATEČ in KREDARICE z naslednjima klimogramoma RADENCI IN CELJE</vt:lpstr>
      <vt:lpstr>PowerPointova predstavitev</vt:lpstr>
      <vt:lpstr>POIMENUJ IN POIŠČI VSE PANONSKE POKRAJINE</vt:lpstr>
      <vt:lpstr>PowerPointova predstavitev</vt:lpstr>
      <vt:lpstr>PowerPointova predstavitev</vt:lpstr>
      <vt:lpstr>GOSPODARSTVO </vt:lpstr>
      <vt:lpstr>HMELJ – zeleno zlato</vt:lpstr>
      <vt:lpstr>POMEN TURIZMA</vt:lpstr>
      <vt:lpstr>PowerPointova predstavitev</vt:lpstr>
      <vt:lpstr>PowerPointova predstavitev</vt:lpstr>
      <vt:lpstr>DOLGA OBCESTNA VAS</vt:lpstr>
      <vt:lpstr>Vstavi pravilne besede</vt:lpstr>
      <vt:lpstr>PowerPointova predstavitev</vt:lpstr>
      <vt:lpstr>NA GOSPODARSTVO VPLIVAJO RAZLIČNI DEJAVNIKI</vt:lpstr>
      <vt:lpstr>DEJAVNOST -  DEJAVNIKI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Milena Fekonja</dc:creator>
  <cp:lastModifiedBy>Milena Fekonja</cp:lastModifiedBy>
  <cp:revision>6</cp:revision>
  <dcterms:created xsi:type="dcterms:W3CDTF">2020-04-01T07:27:34Z</dcterms:created>
  <dcterms:modified xsi:type="dcterms:W3CDTF">2020-04-01T08:17:46Z</dcterms:modified>
</cp:coreProperties>
</file>