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5859"/>
  </p:normalViewPr>
  <p:slideViewPr>
    <p:cSldViewPr snapToGrid="0" snapToObjects="1">
      <p:cViewPr varScale="1">
        <p:scale>
          <a:sx n="107" d="100"/>
          <a:sy n="107" d="100"/>
        </p:scale>
        <p:origin x="73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66A12-9B59-E944-A8B1-7FC8B43B19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B9EEFE-B02D-E24F-AC94-84E1D9BA6C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0124AF-F819-9541-8E40-02C5F93E0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D810F-68D5-4A48-9C4D-D5C99D1AF11F}" type="datetimeFigureOut">
              <a:rPr lang="en-SI" smtClean="0"/>
              <a:t>27/01/2021</a:t>
            </a:fld>
            <a:endParaRPr 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0690F8-1EEF-2943-9FF0-0DA31E94F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3A5F2B-781C-8649-92DB-7D7DEC0A8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70E79-CEBD-6C45-B22A-AC8F1BE421CE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948819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8C17D-E931-D146-BB0F-09E61B7E5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BFDA8F-83D1-2148-BAA7-5DB0321812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3C9E92-48BD-8D48-A2F9-28849327A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D810F-68D5-4A48-9C4D-D5C99D1AF11F}" type="datetimeFigureOut">
              <a:rPr lang="en-SI" smtClean="0"/>
              <a:t>27/01/2021</a:t>
            </a:fld>
            <a:endParaRPr 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5C34F9-71C7-A24A-AB3E-AFC952998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233754-1941-0E42-8762-81042C7B1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70E79-CEBD-6C45-B22A-AC8F1BE421CE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037714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D68514-932B-4C4F-A6C3-3EBB20AF86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8F5529-7033-3441-9717-C985E02701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1AEABC-8FB6-AF4C-BE59-9CD4F4262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D810F-68D5-4A48-9C4D-D5C99D1AF11F}" type="datetimeFigureOut">
              <a:rPr lang="en-SI" smtClean="0"/>
              <a:t>27/01/2021</a:t>
            </a:fld>
            <a:endParaRPr 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D9135A-0F16-6040-96F4-9F5496102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B1A9E8-B5BB-F84F-9084-04B0689D7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70E79-CEBD-6C45-B22A-AC8F1BE421CE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312261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594F1-58DA-3D43-92C5-7E523C819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B06A24-D22B-5443-824B-6CF82CE085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1329D6-568B-2F45-B341-D6FB63D3B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D810F-68D5-4A48-9C4D-D5C99D1AF11F}" type="datetimeFigureOut">
              <a:rPr lang="en-SI" smtClean="0"/>
              <a:t>27/01/2021</a:t>
            </a:fld>
            <a:endParaRPr 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F77D30-8D6D-5F4B-A23A-F65D783CC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084137-D1E9-0E43-9171-EE4AC205F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70E79-CEBD-6C45-B22A-AC8F1BE421CE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39267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3644F-572E-2C4A-8069-F04998E75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18AEA9-C09C-6046-A010-AB888D46CB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00C3B5-3002-0740-8397-7B93BEC76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D810F-68D5-4A48-9C4D-D5C99D1AF11F}" type="datetimeFigureOut">
              <a:rPr lang="en-SI" smtClean="0"/>
              <a:t>27/01/2021</a:t>
            </a:fld>
            <a:endParaRPr 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0AC762-314F-0D46-801E-2ECDE0FBF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D9E37F-7457-9741-A32C-DAC84F6E2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70E79-CEBD-6C45-B22A-AC8F1BE421CE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446278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7A89F-545C-FC4F-A326-1BCC46723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322155-757F-D447-9C00-641D4D98BC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815713-6EDF-004C-84EB-73C434562B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E46DF3-6AA9-7042-8EE2-25CF917A6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D810F-68D5-4A48-9C4D-D5C99D1AF11F}" type="datetimeFigureOut">
              <a:rPr lang="en-SI" smtClean="0"/>
              <a:t>27/01/2021</a:t>
            </a:fld>
            <a:endParaRPr lang="en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ADC719-47DF-E041-9934-41A4530A9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627F9B-17EF-BC42-93D7-6400752DF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70E79-CEBD-6C45-B22A-AC8F1BE421CE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746378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66139-6F56-9C49-895C-631A41B5F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2B28B1-1558-A941-A637-F2824BC2E0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032B8E-16B5-CE45-998F-DC0FDB3D03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D733A5-11D7-EB45-848C-B373D5C3AD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3E4F14-F8F2-8442-BAD6-436D831D3D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9AA0F9-EBFC-C845-A019-65BD84A1C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D810F-68D5-4A48-9C4D-D5C99D1AF11F}" type="datetimeFigureOut">
              <a:rPr lang="en-SI" smtClean="0"/>
              <a:t>27/01/2021</a:t>
            </a:fld>
            <a:endParaRPr lang="en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FDEDE1-BB44-CB4C-96CB-08D57B1C5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8EC1A8-C724-2045-9494-1E62B6FBE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70E79-CEBD-6C45-B22A-AC8F1BE421CE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338460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B4544-DA09-2345-BEF8-57A7E3757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F680CD-CFB4-E640-97B4-DBADE24E7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D810F-68D5-4A48-9C4D-D5C99D1AF11F}" type="datetimeFigureOut">
              <a:rPr lang="en-SI" smtClean="0"/>
              <a:t>27/01/2021</a:t>
            </a:fld>
            <a:endParaRPr lang="en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0F2882-E8B2-214E-934F-04A58D2DC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6DC223-F8B5-AC45-B181-64302E484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70E79-CEBD-6C45-B22A-AC8F1BE421CE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678976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C68AB9-0EC0-1E44-B631-034318774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D810F-68D5-4A48-9C4D-D5C99D1AF11F}" type="datetimeFigureOut">
              <a:rPr lang="en-SI" smtClean="0"/>
              <a:t>27/01/2021</a:t>
            </a:fld>
            <a:endParaRPr lang="en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CB36D1-7E7F-4E4B-827C-310A4B00A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4A842D-E25B-6A4B-8B19-C926427E2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70E79-CEBD-6C45-B22A-AC8F1BE421CE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4291442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AB056-C9DC-6A4E-A8CF-F1EFEE8DC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74BD1C-5C79-5E47-932C-45C5C9C264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DCD18D-DE04-B049-BB5E-7CF500D6BC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2008ED-459B-124D-9B77-CE2484487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D810F-68D5-4A48-9C4D-D5C99D1AF11F}" type="datetimeFigureOut">
              <a:rPr lang="en-SI" smtClean="0"/>
              <a:t>27/01/2021</a:t>
            </a:fld>
            <a:endParaRPr lang="en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FAD902-37FE-6B45-A266-1CA7B6E28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A03E40-DE57-F24A-9BB2-FDF2975A7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70E79-CEBD-6C45-B22A-AC8F1BE421CE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905337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0B662-4819-3041-90DF-B10025D99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08830B2-5714-4B4C-89C3-EFFE1DAC73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D219AF-799D-3045-8789-D7B70D8790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5DFBA5-D949-3F4C-B9F4-4656B4F3D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D810F-68D5-4A48-9C4D-D5C99D1AF11F}" type="datetimeFigureOut">
              <a:rPr lang="en-SI" smtClean="0"/>
              <a:t>27/01/2021</a:t>
            </a:fld>
            <a:endParaRPr lang="en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9A777A-E295-0148-86AD-9F2C2CFBB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1DA5FB-0CA6-224C-BD66-00E2DC89F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70E79-CEBD-6C45-B22A-AC8F1BE421CE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981551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1240049-7B5E-6445-A798-D2D66E529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CCB88C-47C0-444B-8320-A93A6E4283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56486A-090B-6D45-9197-A876015076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BD810F-68D5-4A48-9C4D-D5C99D1AF11F}" type="datetimeFigureOut">
              <a:rPr lang="en-SI" smtClean="0"/>
              <a:t>27/01/2021</a:t>
            </a:fld>
            <a:endParaRPr 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6EECE0-DC46-0B42-9E90-88E462C568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81675A-934B-764A-A166-BC3F2208A0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F70E79-CEBD-6C45-B22A-AC8F1BE421CE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578323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audio" Target="../media/audio5.wav"/><Relationship Id="rId18" Type="http://schemas.openxmlformats.org/officeDocument/2006/relationships/image" Target="../media/image8.png"/><Relationship Id="rId26" Type="http://schemas.openxmlformats.org/officeDocument/2006/relationships/image" Target="../media/image12.png"/><Relationship Id="rId39" Type="http://schemas.openxmlformats.org/officeDocument/2006/relationships/audio" Target="../media/audio18.wav"/><Relationship Id="rId21" Type="http://schemas.openxmlformats.org/officeDocument/2006/relationships/audio" Target="../media/audio9.wav"/><Relationship Id="rId34" Type="http://schemas.openxmlformats.org/officeDocument/2006/relationships/image" Target="../media/image16.png"/><Relationship Id="rId42" Type="http://schemas.openxmlformats.org/officeDocument/2006/relationships/image" Target="../media/image20.png"/><Relationship Id="rId47" Type="http://schemas.openxmlformats.org/officeDocument/2006/relationships/audio" Target="../media/audio22.wav"/><Relationship Id="rId50" Type="http://schemas.openxmlformats.org/officeDocument/2006/relationships/image" Target="../media/image24.png"/><Relationship Id="rId55" Type="http://schemas.openxmlformats.org/officeDocument/2006/relationships/image" Target="../media/image27.png"/><Relationship Id="rId7" Type="http://schemas.openxmlformats.org/officeDocument/2006/relationships/image" Target="../media/image3.png"/><Relationship Id="rId2" Type="http://schemas.openxmlformats.org/officeDocument/2006/relationships/audio" Target="../media/media1.m4a"/><Relationship Id="rId16" Type="http://schemas.openxmlformats.org/officeDocument/2006/relationships/image" Target="../media/image7.png"/><Relationship Id="rId29" Type="http://schemas.openxmlformats.org/officeDocument/2006/relationships/audio" Target="../media/audio13.wav"/><Relationship Id="rId11" Type="http://schemas.openxmlformats.org/officeDocument/2006/relationships/audio" Target="../media/audio4.wav"/><Relationship Id="rId24" Type="http://schemas.openxmlformats.org/officeDocument/2006/relationships/image" Target="../media/image11.png"/><Relationship Id="rId32" Type="http://schemas.openxmlformats.org/officeDocument/2006/relationships/image" Target="../media/image15.png"/><Relationship Id="rId37" Type="http://schemas.openxmlformats.org/officeDocument/2006/relationships/audio" Target="../media/audio17.wav"/><Relationship Id="rId40" Type="http://schemas.openxmlformats.org/officeDocument/2006/relationships/image" Target="../media/image19.png"/><Relationship Id="rId45" Type="http://schemas.openxmlformats.org/officeDocument/2006/relationships/audio" Target="../media/audio21.wav"/><Relationship Id="rId53" Type="http://schemas.openxmlformats.org/officeDocument/2006/relationships/audio" Target="../media/audio25.wav"/><Relationship Id="rId58" Type="http://schemas.openxmlformats.org/officeDocument/2006/relationships/image" Target="../media/image30.png"/><Relationship Id="rId5" Type="http://schemas.openxmlformats.org/officeDocument/2006/relationships/image" Target="../media/image2.jpg"/><Relationship Id="rId19" Type="http://schemas.openxmlformats.org/officeDocument/2006/relationships/audio" Target="../media/audio8.wav"/><Relationship Id="rId4" Type="http://schemas.openxmlformats.org/officeDocument/2006/relationships/image" Target="../media/image1.png"/><Relationship Id="rId9" Type="http://schemas.openxmlformats.org/officeDocument/2006/relationships/audio" Target="../media/audio3.wav"/><Relationship Id="rId14" Type="http://schemas.openxmlformats.org/officeDocument/2006/relationships/image" Target="../media/image6.png"/><Relationship Id="rId22" Type="http://schemas.openxmlformats.org/officeDocument/2006/relationships/image" Target="../media/image10.png"/><Relationship Id="rId27" Type="http://schemas.openxmlformats.org/officeDocument/2006/relationships/audio" Target="../media/audio12.wav"/><Relationship Id="rId30" Type="http://schemas.openxmlformats.org/officeDocument/2006/relationships/image" Target="../media/image14.png"/><Relationship Id="rId35" Type="http://schemas.openxmlformats.org/officeDocument/2006/relationships/audio" Target="../media/audio16.wav"/><Relationship Id="rId43" Type="http://schemas.openxmlformats.org/officeDocument/2006/relationships/audio" Target="../media/audio20.wav"/><Relationship Id="rId48" Type="http://schemas.openxmlformats.org/officeDocument/2006/relationships/image" Target="../media/image23.png"/><Relationship Id="rId56" Type="http://schemas.openxmlformats.org/officeDocument/2006/relationships/image" Target="../media/image28.png"/><Relationship Id="rId8" Type="http://schemas.openxmlformats.org/officeDocument/2006/relationships/audio" Target="../media/audio2.wav"/><Relationship Id="rId51" Type="http://schemas.openxmlformats.org/officeDocument/2006/relationships/audio" Target="../media/audio24.wav"/><Relationship Id="rId3" Type="http://schemas.openxmlformats.org/officeDocument/2006/relationships/slideLayout" Target="../slideLayouts/slideLayout1.xml"/><Relationship Id="rId12" Type="http://schemas.openxmlformats.org/officeDocument/2006/relationships/image" Target="../media/image5.png"/><Relationship Id="rId17" Type="http://schemas.openxmlformats.org/officeDocument/2006/relationships/audio" Target="../media/audio7.wav"/><Relationship Id="rId25" Type="http://schemas.openxmlformats.org/officeDocument/2006/relationships/audio" Target="../media/audio11.wav"/><Relationship Id="rId33" Type="http://schemas.openxmlformats.org/officeDocument/2006/relationships/audio" Target="../media/audio15.wav"/><Relationship Id="rId38" Type="http://schemas.openxmlformats.org/officeDocument/2006/relationships/image" Target="../media/image18.png"/><Relationship Id="rId46" Type="http://schemas.openxmlformats.org/officeDocument/2006/relationships/image" Target="../media/image22.png"/><Relationship Id="rId59" Type="http://schemas.openxmlformats.org/officeDocument/2006/relationships/image" Target="../media/image31.png"/><Relationship Id="rId20" Type="http://schemas.openxmlformats.org/officeDocument/2006/relationships/image" Target="../media/image9.png"/><Relationship Id="rId41" Type="http://schemas.openxmlformats.org/officeDocument/2006/relationships/audio" Target="../media/audio19.wav"/><Relationship Id="rId54" Type="http://schemas.openxmlformats.org/officeDocument/2006/relationships/image" Target="../media/image26.png"/><Relationship Id="rId1" Type="http://schemas.microsoft.com/office/2007/relationships/media" Target="../media/media1.m4a"/><Relationship Id="rId6" Type="http://schemas.openxmlformats.org/officeDocument/2006/relationships/audio" Target="../media/audio1.wav"/><Relationship Id="rId15" Type="http://schemas.openxmlformats.org/officeDocument/2006/relationships/audio" Target="../media/audio6.wav"/><Relationship Id="rId23" Type="http://schemas.openxmlformats.org/officeDocument/2006/relationships/audio" Target="../media/audio10.wav"/><Relationship Id="rId28" Type="http://schemas.openxmlformats.org/officeDocument/2006/relationships/image" Target="../media/image13.png"/><Relationship Id="rId36" Type="http://schemas.openxmlformats.org/officeDocument/2006/relationships/image" Target="../media/image17.png"/><Relationship Id="rId49" Type="http://schemas.openxmlformats.org/officeDocument/2006/relationships/audio" Target="../media/audio23.wav"/><Relationship Id="rId57" Type="http://schemas.openxmlformats.org/officeDocument/2006/relationships/image" Target="../media/image29.png"/><Relationship Id="rId10" Type="http://schemas.openxmlformats.org/officeDocument/2006/relationships/image" Target="../media/image4.png"/><Relationship Id="rId31" Type="http://schemas.openxmlformats.org/officeDocument/2006/relationships/audio" Target="../media/audio14.wav"/><Relationship Id="rId44" Type="http://schemas.openxmlformats.org/officeDocument/2006/relationships/image" Target="../media/image21.png"/><Relationship Id="rId52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AB40ECD-1C25-3C45-BC99-34B84A73B03B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1"/>
          <a:stretch/>
        </p:blipFill>
        <p:spPr bwMode="auto">
          <a:xfrm flipH="1">
            <a:off x="-4768" y="855927"/>
            <a:ext cx="2090385" cy="22286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Oval Callout 5">
            <a:extLst>
              <a:ext uri="{FF2B5EF4-FFF2-40B4-BE49-F238E27FC236}">
                <a16:creationId xmlns:a16="http://schemas.microsoft.com/office/drawing/2014/main" id="{57AF2883-372C-F141-8DF1-02547E1D9C93}"/>
              </a:ext>
            </a:extLst>
          </p:cNvPr>
          <p:cNvSpPr/>
          <p:nvPr/>
        </p:nvSpPr>
        <p:spPr>
          <a:xfrm>
            <a:off x="1738811" y="349415"/>
            <a:ext cx="3589565" cy="988538"/>
          </a:xfrm>
          <a:prstGeom prst="wedgeEllipseCallout">
            <a:avLst>
              <a:gd name="adj1" fmla="val -40286"/>
              <a:gd name="adj2" fmla="val 47342"/>
            </a:avLst>
          </a:prstGeom>
          <a:noFill/>
          <a:ln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l-SI" sz="1100" b="1" dirty="0">
                <a:solidFill>
                  <a:schemeClr val="tx1"/>
                </a:solidFill>
                <a:latin typeface="Tw Cen MT" panose="020B0602020104020603" pitchFamily="34" charset="77"/>
              </a:rPr>
              <a:t>KOLIKO VELIKIH TISKANIH ČRK ŽE ZNAŠ POIMENOVATI?</a:t>
            </a:r>
          </a:p>
          <a:p>
            <a:pPr algn="ctr"/>
            <a:r>
              <a:rPr lang="sl-SI" sz="1100" b="1" dirty="0">
                <a:solidFill>
                  <a:schemeClr val="tx1"/>
                </a:solidFill>
                <a:latin typeface="Tw Cen MT" panose="020B0602020104020603" pitchFamily="34" charset="77"/>
              </a:rPr>
              <a:t>PREIZKUSI SAM SEBE.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0B529C1-9630-024A-8319-F6CBAD57CB4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734" t="5174" r="53456" b="3694"/>
          <a:stretch/>
        </p:blipFill>
        <p:spPr>
          <a:xfrm flipH="1">
            <a:off x="10239811" y="3910959"/>
            <a:ext cx="1737716" cy="2708611"/>
          </a:xfrm>
          <a:prstGeom prst="rect">
            <a:avLst/>
          </a:prstGeom>
        </p:spPr>
      </p:pic>
      <p:pic>
        <p:nvPicPr>
          <p:cNvPr id="13" name="Picture 12">
            <a:hlinkClick r:id="" action="ppaction://noaction" highlightClick="1">
              <a:snd r:embed="rId6" name="a.wav"/>
            </a:hlinkClick>
            <a:extLst>
              <a:ext uri="{FF2B5EF4-FFF2-40B4-BE49-F238E27FC236}">
                <a16:creationId xmlns:a16="http://schemas.microsoft.com/office/drawing/2014/main" id="{52CFAF58-9299-174A-963F-084D198C9EC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80285"/>
          <a:stretch/>
        </p:blipFill>
        <p:spPr>
          <a:xfrm>
            <a:off x="2267791" y="1436251"/>
            <a:ext cx="1361402" cy="973918"/>
          </a:xfrm>
          <a:prstGeom prst="rect">
            <a:avLst/>
          </a:prstGeom>
        </p:spPr>
      </p:pic>
      <p:pic>
        <p:nvPicPr>
          <p:cNvPr id="15" name="Picture 14">
            <a:hlinkClick r:id="" action="ppaction://noaction" highlightClick="1">
              <a:snd r:embed="rId8" name="b.wav"/>
            </a:hlinkClick>
            <a:extLst>
              <a:ext uri="{FF2B5EF4-FFF2-40B4-BE49-F238E27FC236}">
                <a16:creationId xmlns:a16="http://schemas.microsoft.com/office/drawing/2014/main" id="{D1BDDC5C-25B7-264E-8BE2-7343C5AECFC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0151" r="60134"/>
          <a:stretch/>
        </p:blipFill>
        <p:spPr>
          <a:xfrm>
            <a:off x="3717922" y="1436251"/>
            <a:ext cx="1361402" cy="973918"/>
          </a:xfrm>
          <a:prstGeom prst="rect">
            <a:avLst/>
          </a:prstGeom>
        </p:spPr>
      </p:pic>
      <p:pic>
        <p:nvPicPr>
          <p:cNvPr id="17" name="Picture 16">
            <a:hlinkClick r:id="" action="ppaction://noaction" highlightClick="1">
              <a:snd r:embed="rId9" name="c.wav"/>
            </a:hlinkClick>
            <a:extLst>
              <a:ext uri="{FF2B5EF4-FFF2-40B4-BE49-F238E27FC236}">
                <a16:creationId xmlns:a16="http://schemas.microsoft.com/office/drawing/2014/main" id="{F4BBBEF4-04B6-814E-BF95-EF7A1E2A679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68279" y="1457267"/>
            <a:ext cx="1371601" cy="973918"/>
          </a:xfrm>
          <a:prstGeom prst="rect">
            <a:avLst/>
          </a:prstGeom>
        </p:spPr>
      </p:pic>
      <p:pic>
        <p:nvPicPr>
          <p:cNvPr id="19" name="Picture 18">
            <a:hlinkClick r:id="" action="ppaction://noaction" highlightClick="1">
              <a:snd r:embed="rId11" name="c%CC%8C.wav"/>
            </a:hlinkClick>
            <a:extLst>
              <a:ext uri="{FF2B5EF4-FFF2-40B4-BE49-F238E27FC236}">
                <a16:creationId xmlns:a16="http://schemas.microsoft.com/office/drawing/2014/main" id="{4AEE285E-B880-ED41-9AB0-AF6938B29BD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14547" y="1457267"/>
            <a:ext cx="1410502" cy="973918"/>
          </a:xfrm>
          <a:prstGeom prst="rect">
            <a:avLst/>
          </a:prstGeom>
        </p:spPr>
      </p:pic>
      <p:pic>
        <p:nvPicPr>
          <p:cNvPr id="21" name="Picture 20">
            <a:hlinkClick r:id="" action="ppaction://noaction" highlightClick="1">
              <a:snd r:embed="rId13" name="d.wav"/>
            </a:hlinkClick>
            <a:extLst>
              <a:ext uri="{FF2B5EF4-FFF2-40B4-BE49-F238E27FC236}">
                <a16:creationId xmlns:a16="http://schemas.microsoft.com/office/drawing/2014/main" id="{52217BF2-DEC8-A94F-8737-79E3BBF0474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099716" y="1481709"/>
            <a:ext cx="1381395" cy="963764"/>
          </a:xfrm>
          <a:prstGeom prst="rect">
            <a:avLst/>
          </a:prstGeom>
        </p:spPr>
      </p:pic>
      <p:pic>
        <p:nvPicPr>
          <p:cNvPr id="23" name="Picture 22">
            <a:hlinkClick r:id="" action="ppaction://noaction" highlightClick="1">
              <a:snd r:embed="rId15" name="e.wav"/>
            </a:hlinkClick>
            <a:extLst>
              <a:ext uri="{FF2B5EF4-FFF2-40B4-BE49-F238E27FC236}">
                <a16:creationId xmlns:a16="http://schemas.microsoft.com/office/drawing/2014/main" id="{6B4670D3-A66E-A147-A64F-BABC6020424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267791" y="2483544"/>
            <a:ext cx="1361402" cy="944973"/>
          </a:xfrm>
          <a:prstGeom prst="rect">
            <a:avLst/>
          </a:prstGeom>
        </p:spPr>
      </p:pic>
      <p:pic>
        <p:nvPicPr>
          <p:cNvPr id="27" name="Picture 26">
            <a:hlinkClick r:id="" action="ppaction://noaction" highlightClick="1">
              <a:snd r:embed="rId17" name="j.wav"/>
            </a:hlinkClick>
            <a:extLst>
              <a:ext uri="{FF2B5EF4-FFF2-40B4-BE49-F238E27FC236}">
                <a16:creationId xmlns:a16="http://schemas.microsoft.com/office/drawing/2014/main" id="{25DE0EF6-F7E6-CA42-ABCE-4E483B01697E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260128" y="3507278"/>
            <a:ext cx="1376728" cy="944973"/>
          </a:xfrm>
          <a:prstGeom prst="rect">
            <a:avLst/>
          </a:prstGeom>
        </p:spPr>
      </p:pic>
      <p:pic>
        <p:nvPicPr>
          <p:cNvPr id="29" name="Picture 28">
            <a:hlinkClick r:id="" action="ppaction://noaction" highlightClick="1">
              <a:snd r:embed="rId19" name="o.wav"/>
            </a:hlinkClick>
            <a:extLst>
              <a:ext uri="{FF2B5EF4-FFF2-40B4-BE49-F238E27FC236}">
                <a16:creationId xmlns:a16="http://schemas.microsoft.com/office/drawing/2014/main" id="{FF883E5D-F6C0-F94B-99DF-EBE399EF360F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260128" y="4525626"/>
            <a:ext cx="1384874" cy="944973"/>
          </a:xfrm>
          <a:prstGeom prst="rect">
            <a:avLst/>
          </a:prstGeom>
        </p:spPr>
      </p:pic>
      <p:pic>
        <p:nvPicPr>
          <p:cNvPr id="31" name="Picture 30">
            <a:hlinkClick r:id="" action="ppaction://noaction" highlightClick="1">
              <a:snd r:embed="rId21" name="t.wav"/>
            </a:hlinkClick>
            <a:extLst>
              <a:ext uri="{FF2B5EF4-FFF2-40B4-BE49-F238E27FC236}">
                <a16:creationId xmlns:a16="http://schemas.microsoft.com/office/drawing/2014/main" id="{6229A011-F232-A042-A774-EFEBAD54194F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254884" y="5543974"/>
            <a:ext cx="1374309" cy="988538"/>
          </a:xfrm>
          <a:prstGeom prst="rect">
            <a:avLst/>
          </a:prstGeom>
        </p:spPr>
      </p:pic>
      <p:pic>
        <p:nvPicPr>
          <p:cNvPr id="33" name="Picture 32">
            <a:hlinkClick r:id="" action="ppaction://noaction" highlightClick="1">
              <a:snd r:embed="rId23" name="f.wav"/>
            </a:hlinkClick>
            <a:extLst>
              <a:ext uri="{FF2B5EF4-FFF2-40B4-BE49-F238E27FC236}">
                <a16:creationId xmlns:a16="http://schemas.microsoft.com/office/drawing/2014/main" id="{966CF2F9-4C96-124F-B89F-FE681902A3D3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722067" y="2487058"/>
            <a:ext cx="1359885" cy="941459"/>
          </a:xfrm>
          <a:prstGeom prst="rect">
            <a:avLst/>
          </a:prstGeom>
        </p:spPr>
      </p:pic>
      <p:pic>
        <p:nvPicPr>
          <p:cNvPr id="35" name="Picture 34">
            <a:hlinkClick r:id="" action="ppaction://noaction" highlightClick="1">
              <a:snd r:embed="rId25" name="g.wav"/>
            </a:hlinkClick>
            <a:extLst>
              <a:ext uri="{FF2B5EF4-FFF2-40B4-BE49-F238E27FC236}">
                <a16:creationId xmlns:a16="http://schemas.microsoft.com/office/drawing/2014/main" id="{78315EFD-C1E5-8849-96DC-7B987DCF2330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160538" y="2481164"/>
            <a:ext cx="1359885" cy="955157"/>
          </a:xfrm>
          <a:prstGeom prst="rect">
            <a:avLst/>
          </a:prstGeom>
        </p:spPr>
      </p:pic>
      <p:pic>
        <p:nvPicPr>
          <p:cNvPr id="37" name="Picture 36">
            <a:hlinkClick r:id="" action="ppaction://noaction" highlightClick="1">
              <a:snd r:embed="rId27" name="h.wav"/>
            </a:hlinkClick>
            <a:extLst>
              <a:ext uri="{FF2B5EF4-FFF2-40B4-BE49-F238E27FC236}">
                <a16:creationId xmlns:a16="http://schemas.microsoft.com/office/drawing/2014/main" id="{ED528C1A-26D1-BC42-A99C-1E6A08674AF3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6614548" y="2486996"/>
            <a:ext cx="1410502" cy="941521"/>
          </a:xfrm>
          <a:prstGeom prst="rect">
            <a:avLst/>
          </a:prstGeom>
        </p:spPr>
      </p:pic>
      <p:pic>
        <p:nvPicPr>
          <p:cNvPr id="39" name="Picture 38">
            <a:hlinkClick r:id="" action="ppaction://noaction" highlightClick="1">
              <a:snd r:embed="rId29" name="i.wav"/>
            </a:hlinkClick>
            <a:extLst>
              <a:ext uri="{FF2B5EF4-FFF2-40B4-BE49-F238E27FC236}">
                <a16:creationId xmlns:a16="http://schemas.microsoft.com/office/drawing/2014/main" id="{08779FE7-C5FC-104E-AAB1-5491B9BB5AC8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8119175" y="2481164"/>
            <a:ext cx="1359885" cy="962258"/>
          </a:xfrm>
          <a:prstGeom prst="rect">
            <a:avLst/>
          </a:prstGeom>
        </p:spPr>
      </p:pic>
      <p:pic>
        <p:nvPicPr>
          <p:cNvPr id="41" name="Picture 40">
            <a:hlinkClick r:id="" action="ppaction://noaction" highlightClick="1">
              <a:snd r:embed="rId31" name="k.wav"/>
            </a:hlinkClick>
            <a:extLst>
              <a:ext uri="{FF2B5EF4-FFF2-40B4-BE49-F238E27FC236}">
                <a16:creationId xmlns:a16="http://schemas.microsoft.com/office/drawing/2014/main" id="{EBE2898F-2E54-7549-8D6F-4AF5283211B7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3709925" y="3496408"/>
            <a:ext cx="1383417" cy="941459"/>
          </a:xfrm>
          <a:prstGeom prst="rect">
            <a:avLst/>
          </a:prstGeom>
        </p:spPr>
      </p:pic>
      <p:pic>
        <p:nvPicPr>
          <p:cNvPr id="43" name="Picture 42">
            <a:hlinkClick r:id="" action="ppaction://noaction" highlightClick="1">
              <a:snd r:embed="rId33" name="p.wav"/>
            </a:hlinkClick>
            <a:extLst>
              <a:ext uri="{FF2B5EF4-FFF2-40B4-BE49-F238E27FC236}">
                <a16:creationId xmlns:a16="http://schemas.microsoft.com/office/drawing/2014/main" id="{CB8F679A-97C1-C14F-B4DD-89C077525458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3708468" y="4513027"/>
            <a:ext cx="1384874" cy="973918"/>
          </a:xfrm>
          <a:prstGeom prst="rect">
            <a:avLst/>
          </a:prstGeom>
        </p:spPr>
      </p:pic>
      <p:pic>
        <p:nvPicPr>
          <p:cNvPr id="45" name="Picture 44">
            <a:hlinkClick r:id="" action="ppaction://noaction" highlightClick="1">
              <a:snd r:embed="rId35" name="u.wav"/>
            </a:hlinkClick>
            <a:extLst>
              <a:ext uri="{FF2B5EF4-FFF2-40B4-BE49-F238E27FC236}">
                <a16:creationId xmlns:a16="http://schemas.microsoft.com/office/drawing/2014/main" id="{F23FFADB-093F-F442-8624-B81CEFB7D51B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3718135" y="5555880"/>
            <a:ext cx="1403783" cy="973918"/>
          </a:xfrm>
          <a:prstGeom prst="rect">
            <a:avLst/>
          </a:prstGeom>
        </p:spPr>
      </p:pic>
      <p:pic>
        <p:nvPicPr>
          <p:cNvPr id="47" name="Picture 46">
            <a:hlinkClick r:id="" action="ppaction://noaction" highlightClick="1">
              <a:snd r:embed="rId37" name="l.wav"/>
            </a:hlinkClick>
            <a:extLst>
              <a:ext uri="{FF2B5EF4-FFF2-40B4-BE49-F238E27FC236}">
                <a16:creationId xmlns:a16="http://schemas.microsoft.com/office/drawing/2014/main" id="{AB35F354-5F9F-5E48-AF66-E6EDD8B196CC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5156808" y="3492990"/>
            <a:ext cx="1400277" cy="955157"/>
          </a:xfrm>
          <a:prstGeom prst="rect">
            <a:avLst/>
          </a:prstGeom>
        </p:spPr>
      </p:pic>
      <p:pic>
        <p:nvPicPr>
          <p:cNvPr id="49" name="Picture 48">
            <a:hlinkClick r:id="" action="ppaction://noaction" highlightClick="1">
              <a:snd r:embed="rId39" name="r.wav"/>
            </a:hlinkClick>
            <a:extLst>
              <a:ext uri="{FF2B5EF4-FFF2-40B4-BE49-F238E27FC236}">
                <a16:creationId xmlns:a16="http://schemas.microsoft.com/office/drawing/2014/main" id="{4CC7C155-454A-1744-A5A2-2152E40E76CB}"/>
              </a:ext>
            </a:extLst>
      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5156808" y="4504816"/>
            <a:ext cx="1406608" cy="982129"/>
          </a:xfrm>
          <a:prstGeom prst="rect">
            <a:avLst/>
          </a:prstGeom>
        </p:spPr>
      </p:pic>
      <p:pic>
        <p:nvPicPr>
          <p:cNvPr id="51" name="Picture 50">
            <a:hlinkClick r:id="" action="ppaction://noaction" highlightClick="1">
              <a:snd r:embed="rId41" name="v.wav"/>
            </a:hlinkClick>
            <a:extLst>
              <a:ext uri="{FF2B5EF4-FFF2-40B4-BE49-F238E27FC236}">
                <a16:creationId xmlns:a16="http://schemas.microsoft.com/office/drawing/2014/main" id="{1C2A92D8-BA75-EC4E-A296-D893E948A0C4}"/>
              </a:ext>
            </a:extLst>
      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5156808" y="5540957"/>
            <a:ext cx="1403783" cy="988538"/>
          </a:xfrm>
          <a:prstGeom prst="rect">
            <a:avLst/>
          </a:prstGeom>
        </p:spPr>
      </p:pic>
      <p:pic>
        <p:nvPicPr>
          <p:cNvPr id="53" name="Picture 52">
            <a:hlinkClick r:id="" action="ppaction://noaction" highlightClick="1">
              <a:snd r:embed="rId43" name="m.wav"/>
            </a:hlinkClick>
            <a:extLst>
              <a:ext uri="{FF2B5EF4-FFF2-40B4-BE49-F238E27FC236}">
                <a16:creationId xmlns:a16="http://schemas.microsoft.com/office/drawing/2014/main" id="{FAD3EE00-BE98-F841-97A2-62E582987C3F}"/>
              </a:ext>
            </a:extLst>
      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6614547" y="3507278"/>
            <a:ext cx="1419626" cy="919538"/>
          </a:xfrm>
          <a:prstGeom prst="rect">
            <a:avLst/>
          </a:prstGeom>
        </p:spPr>
      </p:pic>
      <p:pic>
        <p:nvPicPr>
          <p:cNvPr id="55" name="Picture 54">
            <a:hlinkClick r:id="" action="ppaction://noaction" highlightClick="1">
              <a:snd r:embed="rId45" name="n.wav"/>
            </a:hlinkClick>
            <a:extLst>
              <a:ext uri="{FF2B5EF4-FFF2-40B4-BE49-F238E27FC236}">
                <a16:creationId xmlns:a16="http://schemas.microsoft.com/office/drawing/2014/main" id="{2A98008C-AB6F-AA45-855D-1815E5044678}"/>
              </a:ext>
            </a:extLst>
          </p:cNvPr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8128292" y="3507278"/>
            <a:ext cx="1376728" cy="919538"/>
          </a:xfrm>
          <a:prstGeom prst="rect">
            <a:avLst/>
          </a:prstGeom>
        </p:spPr>
      </p:pic>
      <p:pic>
        <p:nvPicPr>
          <p:cNvPr id="57" name="Picture 56">
            <a:hlinkClick r:id="" action="ppaction://noaction" highlightClick="1">
              <a:snd r:embed="rId47" name="s.wav"/>
            </a:hlinkClick>
            <a:extLst>
              <a:ext uri="{FF2B5EF4-FFF2-40B4-BE49-F238E27FC236}">
                <a16:creationId xmlns:a16="http://schemas.microsoft.com/office/drawing/2014/main" id="{2184CAF1-4D6B-9244-9FCF-36A4CF34AA8A}"/>
              </a:ext>
            </a:extLst>
          </p:cNvPr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6632833" y="4490672"/>
            <a:ext cx="1415628" cy="995246"/>
          </a:xfrm>
          <a:prstGeom prst="rect">
            <a:avLst/>
          </a:prstGeom>
        </p:spPr>
      </p:pic>
      <p:pic>
        <p:nvPicPr>
          <p:cNvPr id="59" name="Picture 58">
            <a:hlinkClick r:id="" action="ppaction://noaction" highlightClick="1">
              <a:snd r:embed="rId49" name="s%CC%8C.wav"/>
            </a:hlinkClick>
            <a:extLst>
              <a:ext uri="{FF2B5EF4-FFF2-40B4-BE49-F238E27FC236}">
                <a16:creationId xmlns:a16="http://schemas.microsoft.com/office/drawing/2014/main" id="{811C974F-FA56-A849-9A43-1A364E77EA28}"/>
              </a:ext>
            </a:extLst>
          </p:cNvPr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>
            <a:off x="8132737" y="4505226"/>
            <a:ext cx="1381395" cy="964525"/>
          </a:xfrm>
          <a:prstGeom prst="rect">
            <a:avLst/>
          </a:prstGeom>
        </p:spPr>
      </p:pic>
      <p:pic>
        <p:nvPicPr>
          <p:cNvPr id="61" name="Picture 60">
            <a:hlinkClick r:id="" action="ppaction://noaction" highlightClick="1">
              <a:snd r:embed="rId51" name="z.wav"/>
            </a:hlinkClick>
            <a:extLst>
              <a:ext uri="{FF2B5EF4-FFF2-40B4-BE49-F238E27FC236}">
                <a16:creationId xmlns:a16="http://schemas.microsoft.com/office/drawing/2014/main" id="{3AD15344-DBA5-AA48-8FC2-F6A3FD341026}"/>
              </a:ext>
            </a:extLst>
          </p:cNvPr>
          <p:cNvPicPr>
            <a:picLocks noChangeAspect="1"/>
          </p:cNvPicPr>
          <p:nvPr/>
        </p:nvPicPr>
        <p:blipFill>
          <a:blip r:embed="rId52"/>
          <a:stretch>
            <a:fillRect/>
          </a:stretch>
        </p:blipFill>
        <p:spPr>
          <a:xfrm>
            <a:off x="6629724" y="5555880"/>
            <a:ext cx="1429906" cy="986269"/>
          </a:xfrm>
          <a:prstGeom prst="rect">
            <a:avLst/>
          </a:prstGeom>
        </p:spPr>
      </p:pic>
      <p:pic>
        <p:nvPicPr>
          <p:cNvPr id="63" name="Picture 62">
            <a:hlinkClick r:id="" action="ppaction://noaction" highlightClick="1">
              <a:snd r:embed="rId53" name="z%CC%8C.wav"/>
            </a:hlinkClick>
            <a:extLst>
              <a:ext uri="{FF2B5EF4-FFF2-40B4-BE49-F238E27FC236}">
                <a16:creationId xmlns:a16="http://schemas.microsoft.com/office/drawing/2014/main" id="{151C55EF-12C9-B247-B676-B74CC28F67CD}"/>
              </a:ext>
            </a:extLst>
          </p:cNvPr>
          <p:cNvPicPr>
            <a:picLocks noChangeAspect="1"/>
          </p:cNvPicPr>
          <p:nvPr/>
        </p:nvPicPr>
        <p:blipFill>
          <a:blip r:embed="rId54"/>
          <a:stretch>
            <a:fillRect/>
          </a:stretch>
        </p:blipFill>
        <p:spPr>
          <a:xfrm>
            <a:off x="8127262" y="5555880"/>
            <a:ext cx="1376728" cy="992525"/>
          </a:xfrm>
          <a:prstGeom prst="rect">
            <a:avLst/>
          </a:prstGeom>
        </p:spPr>
      </p:pic>
      <p:sp>
        <p:nvSpPr>
          <p:cNvPr id="64" name="Oval Callout 63">
            <a:extLst>
              <a:ext uri="{FF2B5EF4-FFF2-40B4-BE49-F238E27FC236}">
                <a16:creationId xmlns:a16="http://schemas.microsoft.com/office/drawing/2014/main" id="{66328E3A-04CC-F24D-ADA4-4089D277C66A}"/>
              </a:ext>
            </a:extLst>
          </p:cNvPr>
          <p:cNvSpPr/>
          <p:nvPr/>
        </p:nvSpPr>
        <p:spPr>
          <a:xfrm>
            <a:off x="9754033" y="2812578"/>
            <a:ext cx="2196229" cy="988538"/>
          </a:xfrm>
          <a:prstGeom prst="wedgeEllipseCallout">
            <a:avLst>
              <a:gd name="adj1" fmla="val 16961"/>
              <a:gd name="adj2" fmla="val 61795"/>
            </a:avLst>
          </a:prstGeom>
          <a:noFill/>
          <a:ln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l-SI" sz="1100" b="1" dirty="0">
                <a:solidFill>
                  <a:schemeClr val="tx1"/>
                </a:solidFill>
                <a:latin typeface="Tw Cen MT" panose="020B0602020104020603" pitchFamily="34" charset="77"/>
              </a:rPr>
              <a:t>S KLIKOM NA POSAMEZNO ČRKO LAHKO PREVERIŠ REŠITEV.</a:t>
            </a:r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A5651F6B-D9E2-104F-A90D-E8E3C4F184C4}"/>
              </a:ext>
            </a:extLst>
          </p:cNvPr>
          <p:cNvPicPr/>
          <p:nvPr/>
        </p:nvPicPr>
        <p:blipFill rotWithShape="1">
          <a:blip r:embed="rId55"/>
          <a:srcRect l="14020" t="12262" r="28703" b="10387"/>
          <a:stretch/>
        </p:blipFill>
        <p:spPr bwMode="auto">
          <a:xfrm>
            <a:off x="102739" y="90456"/>
            <a:ext cx="288925" cy="4457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6" name="Rectangle 7">
            <a:extLst>
              <a:ext uri="{FF2B5EF4-FFF2-40B4-BE49-F238E27FC236}">
                <a16:creationId xmlns:a16="http://schemas.microsoft.com/office/drawing/2014/main" id="{5D6D6D79-9B26-5840-A46D-B6F7CD29ACCE}"/>
              </a:ext>
            </a:extLst>
          </p:cNvPr>
          <p:cNvSpPr/>
          <p:nvPr/>
        </p:nvSpPr>
        <p:spPr>
          <a:xfrm>
            <a:off x="-31299" y="0"/>
            <a:ext cx="12192000" cy="6858000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D125EE13-F8E1-6349-8521-8792DDC96267}"/>
              </a:ext>
            </a:extLst>
          </p:cNvPr>
          <p:cNvPicPr/>
          <p:nvPr/>
        </p:nvPicPr>
        <p:blipFill rotWithShape="1">
          <a:blip r:embed="rId56"/>
          <a:srcRect l="15117" t="3225" r="13178" b="11160"/>
          <a:stretch/>
        </p:blipFill>
        <p:spPr bwMode="auto">
          <a:xfrm>
            <a:off x="482838" y="213525"/>
            <a:ext cx="421005" cy="2717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9B722150-1568-B645-87D5-A955D9F9CFA8}"/>
              </a:ext>
            </a:extLst>
          </p:cNvPr>
          <p:cNvPicPr/>
          <p:nvPr/>
        </p:nvPicPr>
        <p:blipFill rotWithShape="1">
          <a:blip r:embed="rId57"/>
          <a:srcRect l="8149" t="14594" r="11989" b="25056"/>
          <a:stretch/>
        </p:blipFill>
        <p:spPr bwMode="auto">
          <a:xfrm>
            <a:off x="1001819" y="219875"/>
            <a:ext cx="483870" cy="2654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DE75E993-0C11-A046-AACB-89AD59994D85}"/>
              </a:ext>
            </a:extLst>
          </p:cNvPr>
          <p:cNvPicPr/>
          <p:nvPr/>
        </p:nvPicPr>
        <p:blipFill rotWithShape="1">
          <a:blip r:embed="rId58"/>
          <a:srcRect l="17919" t="9178" r="16255" b="13171"/>
          <a:stretch/>
        </p:blipFill>
        <p:spPr bwMode="auto">
          <a:xfrm>
            <a:off x="1554543" y="81897"/>
            <a:ext cx="443865" cy="4337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Audio Recording 26 Jan 2021 at 21:45:29" descr="Audio Recording 26 Jan 2021 at 21:45:29">
            <a:hlinkClick r:id="" action="ppaction://media"/>
            <a:extLst>
              <a:ext uri="{FF2B5EF4-FFF2-40B4-BE49-F238E27FC236}">
                <a16:creationId xmlns:a16="http://schemas.microsoft.com/office/drawing/2014/main" id="{81698D25-FFC9-044D-86C5-9E80572212D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9"/>
          <a:stretch>
            <a:fillRect/>
          </a:stretch>
        </p:blipFill>
        <p:spPr>
          <a:xfrm>
            <a:off x="73790" y="6469797"/>
            <a:ext cx="328122" cy="328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86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21</Words>
  <Application>Microsoft Macintosh PowerPoint</Application>
  <PresentationFormat>Widescreen</PresentationFormat>
  <Paragraphs>3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Tw Cen MT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Marianne Kuzmič</dc:creator>
  <cp:lastModifiedBy>Marianne Kuzmič</cp:lastModifiedBy>
  <cp:revision>1</cp:revision>
  <dcterms:created xsi:type="dcterms:W3CDTF">2021-01-27T08:58:13Z</dcterms:created>
  <dcterms:modified xsi:type="dcterms:W3CDTF">2021-01-27T08:59:23Z</dcterms:modified>
</cp:coreProperties>
</file>