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8" r:id="rId16"/>
    <p:sldId id="288" r:id="rId17"/>
    <p:sldId id="280" r:id="rId18"/>
    <p:sldId id="289" r:id="rId19"/>
    <p:sldId id="282" r:id="rId20"/>
    <p:sldId id="290" r:id="rId21"/>
    <p:sldId id="283" r:id="rId22"/>
    <p:sldId id="292" r:id="rId23"/>
    <p:sldId id="284" r:id="rId24"/>
    <p:sldId id="293" r:id="rId25"/>
    <p:sldId id="297" r:id="rId26"/>
    <p:sldId id="294" r:id="rId27"/>
    <p:sldId id="286" r:id="rId28"/>
    <p:sldId id="295" r:id="rId29"/>
    <p:sldId id="287" r:id="rId30"/>
    <p:sldId id="296" r:id="rId31"/>
    <p:sldId id="298" r:id="rId32"/>
    <p:sldId id="299" r:id="rId33"/>
    <p:sldId id="300" r:id="rId34"/>
    <p:sldId id="301" r:id="rId35"/>
    <p:sldId id="302" r:id="rId36"/>
    <p:sldId id="30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119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673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81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802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43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171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862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829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99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83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3791-5C48-4139-9182-BEBA609F53A1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329BF-C803-493A-B113-DD1269318C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25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://www.ikea.com/us/en/rooms/living-room/&amp;psig=AOvVaw3qmfVfdhSlGqZrhpEWEtVj&amp;ust=1586172035238000&amp;source=images&amp;cd=vfe&amp;ved=0CAIQjRxqFwoTCMDR9bqV0egCFQAAAAAdAAAAABAJ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url=https://www.pepperfry.com/archer-bedside-table-by-hometown-1196659.html&amp;psig=AOvVaw0TetWBTaB9CYe7LQywy-Tr&amp;ust=1586155494803000&amp;source=images&amp;cd=vfe&amp;ved=0CAIQjRxqFwoTCNC2tu7X0OgCFQAAAAAdAAAAABA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12000" b="1" dirty="0" smtClean="0"/>
              <a:t>MY BEDROOM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36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8800" b="1" dirty="0" smtClean="0"/>
              <a:t>LAMP</a:t>
            </a:r>
            <a:endParaRPr lang="sl-SI" sz="8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1" y="393972"/>
            <a:ext cx="5875677" cy="5875677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8800" b="1" dirty="0" smtClean="0"/>
              <a:t>CHAIR</a:t>
            </a:r>
            <a:endParaRPr lang="sl-SI" sz="8800" b="1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55" y="411004"/>
            <a:ext cx="6233635" cy="623363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560" y="2349925"/>
            <a:ext cx="3831771" cy="2456442"/>
          </a:xfrm>
        </p:spPr>
        <p:txBody>
          <a:bodyPr>
            <a:normAutofit fontScale="90000"/>
          </a:bodyPr>
          <a:lstStyle/>
          <a:p>
            <a:r>
              <a:rPr lang="sl-SI" sz="8800" b="1" dirty="0" smtClean="0"/>
              <a:t>MIRROR</a:t>
            </a:r>
            <a:endParaRPr lang="sl-SI" sz="8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12" y="84802"/>
            <a:ext cx="4880009" cy="6506679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8800" b="1" dirty="0" smtClean="0"/>
              <a:t>MAT </a:t>
            </a:r>
            <a:r>
              <a:rPr lang="sl-SI" sz="8800" b="1" dirty="0" err="1" smtClean="0"/>
              <a:t>or</a:t>
            </a:r>
            <a:r>
              <a:rPr lang="sl-SI" sz="8800" b="1" dirty="0" smtClean="0"/>
              <a:t> RUG</a:t>
            </a:r>
            <a:endParaRPr lang="sl-SI" sz="8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9" y="323917"/>
            <a:ext cx="6181430" cy="6181430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 fontScale="90000"/>
          </a:bodyPr>
          <a:lstStyle/>
          <a:p>
            <a:r>
              <a:rPr lang="sl-SI" sz="12000" b="1" dirty="0" smtClean="0"/>
              <a:t>PLACES IN A HOUSE / FLAT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00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6" y="354505"/>
            <a:ext cx="9064644" cy="60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/>
          </a:bodyPr>
          <a:lstStyle/>
          <a:p>
            <a:r>
              <a:rPr lang="sl-SI" sz="12000" b="1" dirty="0" smtClean="0"/>
              <a:t>KITCHEN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89" y="232954"/>
            <a:ext cx="6389914" cy="63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 fontScale="90000"/>
          </a:bodyPr>
          <a:lstStyle/>
          <a:p>
            <a:r>
              <a:rPr lang="sl-SI" sz="12000" b="1" dirty="0" smtClean="0"/>
              <a:t>DINING  ROOM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9237" y="5024846"/>
            <a:ext cx="8673427" cy="204007"/>
          </a:xfrm>
        </p:spPr>
        <p:txBody>
          <a:bodyPr>
            <a:normAutofit fontScale="62500" lnSpcReduction="20000"/>
          </a:bodyPr>
          <a:lstStyle/>
          <a:p>
            <a:r>
              <a:rPr lang="sl-SI" dirty="0" smtClean="0"/>
              <a:t>        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2" descr="Living Room Furniture &amp; Décor - IKE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77" y="533573"/>
            <a:ext cx="7916900" cy="5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8800" b="1" dirty="0" smtClean="0"/>
              <a:t>BED</a:t>
            </a:r>
            <a:endParaRPr lang="sl-SI" sz="88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43" y="624389"/>
            <a:ext cx="7607289" cy="5375817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/>
          </a:bodyPr>
          <a:lstStyle/>
          <a:p>
            <a:r>
              <a:rPr lang="sl-SI" sz="12000" b="1" dirty="0" smtClean="0"/>
              <a:t>LIVING ROOM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9237" y="5172891"/>
            <a:ext cx="8673427" cy="55962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513805"/>
            <a:ext cx="7785463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/>
          </a:bodyPr>
          <a:lstStyle/>
          <a:p>
            <a:r>
              <a:rPr lang="sl-SI" sz="12000" b="1" dirty="0" smtClean="0"/>
              <a:t>BATHROOM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1759237" y="5228853"/>
            <a:ext cx="8673427" cy="274964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/>
          </a:bodyPr>
          <a:lstStyle/>
          <a:p>
            <a:r>
              <a:rPr lang="sl-SI" sz="12000" b="1" dirty="0" smtClean="0"/>
              <a:t>BEDROOM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1759237" y="5228853"/>
            <a:ext cx="8673427" cy="74667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99" y="226986"/>
            <a:ext cx="3800875" cy="61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 fontScale="90000"/>
          </a:bodyPr>
          <a:lstStyle/>
          <a:p>
            <a:r>
              <a:rPr lang="sl-SI" sz="12000" b="1" dirty="0" smtClean="0"/>
              <a:t>ENTRANCE HALL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9237" y="5155474"/>
            <a:ext cx="8673427" cy="7337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26" y="260254"/>
            <a:ext cx="5956663" cy="63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4014651"/>
            <a:ext cx="8679915" cy="844732"/>
          </a:xfrm>
        </p:spPr>
        <p:txBody>
          <a:bodyPr>
            <a:normAutofit fontScale="90000"/>
          </a:bodyPr>
          <a:lstStyle/>
          <a:p>
            <a:r>
              <a:rPr lang="sl-SI" sz="12000" b="1" dirty="0" smtClean="0"/>
              <a:t>PANTRY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574766"/>
            <a:ext cx="747776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211" y="2349925"/>
            <a:ext cx="5390606" cy="2456442"/>
          </a:xfrm>
        </p:spPr>
        <p:txBody>
          <a:bodyPr>
            <a:normAutofit fontScale="90000"/>
          </a:bodyPr>
          <a:lstStyle/>
          <a:p>
            <a:r>
              <a:rPr lang="sl-SI" sz="8800" b="1" dirty="0" smtClean="0"/>
              <a:t>BUNK </a:t>
            </a:r>
            <a:br>
              <a:rPr lang="sl-SI" sz="8800" b="1" dirty="0" smtClean="0"/>
            </a:br>
            <a:r>
              <a:rPr lang="sl-SI" sz="8800" b="1" dirty="0" smtClean="0"/>
              <a:t>BED</a:t>
            </a:r>
            <a:endParaRPr lang="sl-SI" sz="8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49" y="323918"/>
            <a:ext cx="6069874" cy="6069874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/>
          </a:bodyPr>
          <a:lstStyle/>
          <a:p>
            <a:r>
              <a:rPr lang="sl-SI" sz="12000" b="1" dirty="0" smtClean="0"/>
              <a:t>BASEMENT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9237" y="4972594"/>
            <a:ext cx="8673427" cy="256259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1" y="596210"/>
            <a:ext cx="8085909" cy="53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/>
          </a:bodyPr>
          <a:lstStyle/>
          <a:p>
            <a:r>
              <a:rPr lang="sl-SI" sz="12000" b="1" dirty="0" smtClean="0"/>
              <a:t>ATTIC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9237" y="4972594"/>
            <a:ext cx="8673427" cy="256259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13" y="602659"/>
            <a:ext cx="7476700" cy="56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/>
          </a:bodyPr>
          <a:lstStyle/>
          <a:p>
            <a:r>
              <a:rPr lang="sl-SI" sz="12000" b="1" dirty="0" smtClean="0"/>
              <a:t>GARAGE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9237" y="4972594"/>
            <a:ext cx="8673427" cy="256259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783879"/>
          </a:xfrm>
        </p:spPr>
        <p:txBody>
          <a:bodyPr>
            <a:normAutofit/>
          </a:bodyPr>
          <a:lstStyle/>
          <a:p>
            <a:r>
              <a:rPr lang="sl-SI" sz="12000" b="1" dirty="0" smtClean="0"/>
              <a:t>BALCONY</a:t>
            </a:r>
            <a:endParaRPr lang="sl-SI" sz="1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9237" y="4972594"/>
            <a:ext cx="8673427" cy="256259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b="1" dirty="0" smtClean="0"/>
              <a:t>BEDSIDE</a:t>
            </a:r>
            <a:br>
              <a:rPr lang="sl-SI" sz="6600" b="1" dirty="0" smtClean="0"/>
            </a:br>
            <a:r>
              <a:rPr lang="sl-SI" sz="6600" b="1" dirty="0" smtClean="0"/>
              <a:t>TABLE</a:t>
            </a:r>
            <a:endParaRPr lang="sl-SI" sz="6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Buy Archer Bedside Chest by HomeTown Online - Bedside Chests ..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324214"/>
            <a:ext cx="5547451" cy="610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8800" b="1" dirty="0" smtClean="0"/>
              <a:t>SOFA</a:t>
            </a:r>
            <a:endParaRPr lang="sl-SI" sz="8800" b="1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45" y="683471"/>
            <a:ext cx="7358661" cy="4959683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5394" y="2349925"/>
            <a:ext cx="3979817" cy="2456442"/>
          </a:xfrm>
        </p:spPr>
        <p:txBody>
          <a:bodyPr>
            <a:normAutofit/>
          </a:bodyPr>
          <a:lstStyle/>
          <a:p>
            <a:r>
              <a:rPr lang="sl-SI" sz="6600" b="1" dirty="0" smtClean="0"/>
              <a:t>ARMCHAIR</a:t>
            </a:r>
            <a:endParaRPr lang="sl-SI" sz="66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1" y="353285"/>
            <a:ext cx="5265670" cy="5938377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3474" y="2185851"/>
            <a:ext cx="4032069" cy="2620516"/>
          </a:xfrm>
        </p:spPr>
        <p:txBody>
          <a:bodyPr>
            <a:normAutofit fontScale="90000"/>
          </a:bodyPr>
          <a:lstStyle/>
          <a:p>
            <a:r>
              <a:rPr lang="sl-SI" sz="6000" b="1" dirty="0" smtClean="0"/>
              <a:t>WARDROBE</a:t>
            </a:r>
            <a:br>
              <a:rPr lang="sl-SI" sz="6000" b="1" dirty="0" smtClean="0"/>
            </a:br>
            <a:r>
              <a:rPr lang="sl-SI" sz="6000" b="1" dirty="0" err="1" smtClean="0"/>
              <a:t>or</a:t>
            </a:r>
            <a:r>
              <a:rPr lang="sl-SI" sz="6000" b="1" dirty="0" smtClean="0"/>
              <a:t/>
            </a:r>
            <a:br>
              <a:rPr lang="sl-SI" sz="6000" b="1" dirty="0" smtClean="0"/>
            </a:br>
            <a:r>
              <a:rPr lang="sl-SI" sz="6000" b="1" dirty="0" smtClean="0"/>
              <a:t>CLOSET</a:t>
            </a:r>
            <a:endParaRPr lang="sl-SI" sz="60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05" y="262958"/>
            <a:ext cx="6365966" cy="6365966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8631" y="2647405"/>
            <a:ext cx="3498979" cy="2158961"/>
          </a:xfrm>
        </p:spPr>
        <p:txBody>
          <a:bodyPr>
            <a:normAutofit/>
          </a:bodyPr>
          <a:lstStyle/>
          <a:p>
            <a:r>
              <a:rPr lang="sl-SI" sz="8800" b="1" dirty="0" smtClean="0"/>
              <a:t>TABLE </a:t>
            </a:r>
            <a:endParaRPr lang="sl-SI" sz="8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644637"/>
            <a:ext cx="5843452" cy="572716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8800" b="1" dirty="0" smtClean="0"/>
              <a:t>DESK</a:t>
            </a:r>
            <a:endParaRPr lang="sl-SI" sz="8800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38" y="175873"/>
            <a:ext cx="6487885" cy="6487885"/>
          </a:xfr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626</TotalTime>
  <Words>37</Words>
  <Application>Microsoft Office PowerPoint</Application>
  <PresentationFormat>Širokozaslonsko</PresentationFormat>
  <Paragraphs>26</Paragraphs>
  <Slides>36</Slides>
  <Notes>0</Notes>
  <HiddenSlides>0</HiddenSlides>
  <MMClips>23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0" baseType="lpstr">
      <vt:lpstr>Calibri Light</vt:lpstr>
      <vt:lpstr>Rockwell</vt:lpstr>
      <vt:lpstr>Wingdings</vt:lpstr>
      <vt:lpstr>Atlas</vt:lpstr>
      <vt:lpstr>MY BEDROOM</vt:lpstr>
      <vt:lpstr>BED</vt:lpstr>
      <vt:lpstr>BUNK  BED</vt:lpstr>
      <vt:lpstr>BEDSIDE TABLE</vt:lpstr>
      <vt:lpstr>SOFA</vt:lpstr>
      <vt:lpstr>ARMCHAIR</vt:lpstr>
      <vt:lpstr>WARDROBE or CLOSET</vt:lpstr>
      <vt:lpstr>TABLE </vt:lpstr>
      <vt:lpstr>DESK</vt:lpstr>
      <vt:lpstr>LAMP</vt:lpstr>
      <vt:lpstr>CHAIR</vt:lpstr>
      <vt:lpstr>MIRROR</vt:lpstr>
      <vt:lpstr>MAT or RUG</vt:lpstr>
      <vt:lpstr>PLACES IN A HOUSE / FLAT</vt:lpstr>
      <vt:lpstr>PowerPointova predstavitev</vt:lpstr>
      <vt:lpstr>KITCHEN</vt:lpstr>
      <vt:lpstr>PowerPointova predstavitev</vt:lpstr>
      <vt:lpstr>DINING  ROOM</vt:lpstr>
      <vt:lpstr>PowerPointova predstavitev</vt:lpstr>
      <vt:lpstr>LIVING ROOM</vt:lpstr>
      <vt:lpstr>PowerPointova predstavitev</vt:lpstr>
      <vt:lpstr>BATHROOM</vt:lpstr>
      <vt:lpstr>PowerPointova predstavitev</vt:lpstr>
      <vt:lpstr>BEDROOM</vt:lpstr>
      <vt:lpstr>PowerPointova predstavitev</vt:lpstr>
      <vt:lpstr>ENTRANCE HALL</vt:lpstr>
      <vt:lpstr>PowerPointova predstavitev</vt:lpstr>
      <vt:lpstr>PANTRY</vt:lpstr>
      <vt:lpstr>PowerPointova predstavitev</vt:lpstr>
      <vt:lpstr>BASEMENT</vt:lpstr>
      <vt:lpstr>PowerPointova predstavitev</vt:lpstr>
      <vt:lpstr>ATTIC</vt:lpstr>
      <vt:lpstr>PowerPointova predstavitev</vt:lpstr>
      <vt:lpstr>GARAGE</vt:lpstr>
      <vt:lpstr>PowerPointova predstavitev</vt:lpstr>
      <vt:lpstr>BALCONY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BEDROOM</dc:title>
  <dc:creator>Nataša Skočir</dc:creator>
  <cp:lastModifiedBy>Nataša Skočir</cp:lastModifiedBy>
  <cp:revision>15</cp:revision>
  <dcterms:created xsi:type="dcterms:W3CDTF">2020-04-05T06:35:32Z</dcterms:created>
  <dcterms:modified xsi:type="dcterms:W3CDTF">2020-04-05T18:45:31Z</dcterms:modified>
</cp:coreProperties>
</file>