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  <p:sldId id="264" r:id="rId6"/>
    <p:sldId id="265" r:id="rId7"/>
    <p:sldId id="258" r:id="rId8"/>
    <p:sldId id="267" r:id="rId9"/>
    <p:sldId id="266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D64BEC-4A2D-4CA0-9D27-7BAAD00FDD2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B0ABCAFA-1E2F-4577-97C9-D5C6E57C154D}">
      <dgm:prSet phldrT="[besedil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l-SI" sz="2600" dirty="0" smtClean="0"/>
            <a:t>SVETA ALIANSA</a:t>
          </a:r>
        </a:p>
        <a:p>
          <a:r>
            <a:rPr lang="sl-SI" sz="2600" dirty="0" smtClean="0"/>
            <a:t>KONSERVATIVIZEM </a:t>
          </a:r>
          <a:endParaRPr lang="sl-SI" sz="2600" dirty="0"/>
        </a:p>
      </dgm:t>
    </dgm:pt>
    <dgm:pt modelId="{D838732C-D4D5-44C8-BAF2-3CEDFFF7AA2D}" type="parTrans" cxnId="{E752324F-7ECC-41A9-8077-F376F248CC86}">
      <dgm:prSet/>
      <dgm:spPr/>
      <dgm:t>
        <a:bodyPr/>
        <a:lstStyle/>
        <a:p>
          <a:endParaRPr lang="sl-SI"/>
        </a:p>
      </dgm:t>
    </dgm:pt>
    <dgm:pt modelId="{C881BFC0-F9BE-4658-BB1A-749E910F77BA}" type="sibTrans" cxnId="{E752324F-7ECC-41A9-8077-F376F248CC86}">
      <dgm:prSet/>
      <dgm:spPr/>
      <dgm:t>
        <a:bodyPr/>
        <a:lstStyle/>
        <a:p>
          <a:endParaRPr lang="sl-SI"/>
        </a:p>
      </dgm:t>
    </dgm:pt>
    <dgm:pt modelId="{348EB566-B08F-4C1E-871C-31E63C478BD6}">
      <dgm:prSet phldrT="[besedil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400" dirty="0" smtClean="0"/>
            <a:t>Želi vodilno vlogo cesarjev in cerkve</a:t>
          </a:r>
          <a:endParaRPr lang="sl-SI" sz="2400" dirty="0"/>
        </a:p>
      </dgm:t>
    </dgm:pt>
    <dgm:pt modelId="{54ED4C25-B7E8-4FD2-8A34-53A9DDF19C41}" type="parTrans" cxnId="{AE77A3FF-10F3-4AB2-B6FD-8BACB67C5F9E}">
      <dgm:prSet/>
      <dgm:spPr/>
      <dgm:t>
        <a:bodyPr/>
        <a:lstStyle/>
        <a:p>
          <a:endParaRPr lang="sl-SI"/>
        </a:p>
      </dgm:t>
    </dgm:pt>
    <dgm:pt modelId="{6E459BA9-B373-4354-B977-2F289C51CD28}" type="sibTrans" cxnId="{AE77A3FF-10F3-4AB2-B6FD-8BACB67C5F9E}">
      <dgm:prSet/>
      <dgm:spPr/>
      <dgm:t>
        <a:bodyPr/>
        <a:lstStyle/>
        <a:p>
          <a:endParaRPr lang="sl-SI"/>
        </a:p>
      </dgm:t>
    </dgm:pt>
    <dgm:pt modelId="{5D67DB9E-F3C0-498D-990F-93380DEDF21C}">
      <dgm:prSet phldrT="[besedil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400" dirty="0" smtClean="0"/>
            <a:t>Policijski nadzor in vojaška sila</a:t>
          </a:r>
          <a:endParaRPr lang="sl-SI" sz="2400" dirty="0"/>
        </a:p>
      </dgm:t>
    </dgm:pt>
    <dgm:pt modelId="{FB26CC7A-245D-439E-AD52-0B7FBCDC4DB5}" type="sibTrans" cxnId="{A5D075FA-AF59-44F9-8F80-4234BC973A48}">
      <dgm:prSet/>
      <dgm:spPr/>
      <dgm:t>
        <a:bodyPr/>
        <a:lstStyle/>
        <a:p>
          <a:endParaRPr lang="sl-SI"/>
        </a:p>
      </dgm:t>
    </dgm:pt>
    <dgm:pt modelId="{04DC3BCD-7343-4CA3-822A-7449FD8ECEDB}" type="parTrans" cxnId="{A5D075FA-AF59-44F9-8F80-4234BC973A48}">
      <dgm:prSet/>
      <dgm:spPr/>
      <dgm:t>
        <a:bodyPr/>
        <a:lstStyle/>
        <a:p>
          <a:endParaRPr lang="sl-SI"/>
        </a:p>
      </dgm:t>
    </dgm:pt>
    <dgm:pt modelId="{537994F7-B885-4F17-AF9C-60394B9E1495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l-SI" sz="2400" smtClean="0"/>
            <a:t>Želi trajen mir in stari red</a:t>
          </a:r>
          <a:endParaRPr lang="sl-SI" sz="2400" dirty="0" smtClean="0"/>
        </a:p>
      </dgm:t>
    </dgm:pt>
    <dgm:pt modelId="{54DC201B-EEC2-4A87-8055-1B2E4B8C34FE}" type="parTrans" cxnId="{FFFA2AB9-018C-4183-BBBB-535D532787E0}">
      <dgm:prSet/>
      <dgm:spPr/>
      <dgm:t>
        <a:bodyPr/>
        <a:lstStyle/>
        <a:p>
          <a:endParaRPr lang="sl-SI"/>
        </a:p>
      </dgm:t>
    </dgm:pt>
    <dgm:pt modelId="{D1A8EA9D-DCA3-4C24-94E6-393F81579540}" type="sibTrans" cxnId="{FFFA2AB9-018C-4183-BBBB-535D532787E0}">
      <dgm:prSet/>
      <dgm:spPr/>
      <dgm:t>
        <a:bodyPr/>
        <a:lstStyle/>
        <a:p>
          <a:endParaRPr lang="sl-SI"/>
        </a:p>
      </dgm:t>
    </dgm:pt>
    <dgm:pt modelId="{DFAD4F11-559C-4EB7-B275-26AA0B41FEBE}" type="pres">
      <dgm:prSet presAssocID="{91D64BEC-4A2D-4CA0-9D27-7BAAD00FDD2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25D1AF56-3B02-4361-98EA-4F83C1F7C1CD}" type="pres">
      <dgm:prSet presAssocID="{B0ABCAFA-1E2F-4577-97C9-D5C6E57C154D}" presName="centerShape" presStyleLbl="node0" presStyleIdx="0" presStyleCnt="1" custScaleX="196582" custScaleY="60080" custLinFactNeighborX="-245" custLinFactNeighborY="-53488"/>
      <dgm:spPr/>
      <dgm:t>
        <a:bodyPr/>
        <a:lstStyle/>
        <a:p>
          <a:endParaRPr lang="sl-SI"/>
        </a:p>
      </dgm:t>
    </dgm:pt>
    <dgm:pt modelId="{8CBEC922-2FB4-40C3-801D-BD1AD71C5EAF}" type="pres">
      <dgm:prSet presAssocID="{04DC3BCD-7343-4CA3-822A-7449FD8ECEDB}" presName="parTrans" presStyleLbl="bgSibTrans2D1" presStyleIdx="0" presStyleCnt="3"/>
      <dgm:spPr/>
      <dgm:t>
        <a:bodyPr/>
        <a:lstStyle/>
        <a:p>
          <a:endParaRPr lang="sl-SI"/>
        </a:p>
      </dgm:t>
    </dgm:pt>
    <dgm:pt modelId="{1795A89D-409E-41FC-AC05-63805F0547DD}" type="pres">
      <dgm:prSet presAssocID="{5D67DB9E-F3C0-498D-990F-93380DEDF21C}" presName="node" presStyleLbl="node1" presStyleIdx="0" presStyleCnt="3" custScaleY="65554" custRadScaleRad="105307" custRadScaleInc="-14597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A32EC9-6DB3-447C-A1BF-9D79C9BF1E0E}" type="pres">
      <dgm:prSet presAssocID="{54DC201B-EEC2-4A87-8055-1B2E4B8C34FE}" presName="parTrans" presStyleLbl="bgSibTrans2D1" presStyleIdx="1" presStyleCnt="3"/>
      <dgm:spPr/>
      <dgm:t>
        <a:bodyPr/>
        <a:lstStyle/>
        <a:p>
          <a:endParaRPr lang="sl-SI"/>
        </a:p>
      </dgm:t>
    </dgm:pt>
    <dgm:pt modelId="{E0F9CE28-A583-44EC-8F45-D81DD6929CC8}" type="pres">
      <dgm:prSet presAssocID="{537994F7-B885-4F17-AF9C-60394B9E1495}" presName="node" presStyleLbl="node1" presStyleIdx="1" presStyleCnt="3" custScaleY="55347" custRadScaleRad="33503" custRadScaleInc="234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08A990D-BDA1-41A1-BCD0-6FA3ADBFF966}" type="pres">
      <dgm:prSet presAssocID="{54ED4C25-B7E8-4FD2-8A34-53A9DDF19C41}" presName="parTrans" presStyleLbl="bgSibTrans2D1" presStyleIdx="2" presStyleCnt="3"/>
      <dgm:spPr/>
      <dgm:t>
        <a:bodyPr/>
        <a:lstStyle/>
        <a:p>
          <a:endParaRPr lang="sl-SI"/>
        </a:p>
      </dgm:t>
    </dgm:pt>
    <dgm:pt modelId="{3278EEA5-0947-4262-97A6-83EB74C80D02}" type="pres">
      <dgm:prSet presAssocID="{348EB566-B08F-4C1E-871C-31E63C478BD6}" presName="node" presStyleLbl="node1" presStyleIdx="2" presStyleCnt="3" custScaleY="6908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324990E0-1C26-4835-BEEA-FB2166C19C58}" type="presOf" srcId="{04DC3BCD-7343-4CA3-822A-7449FD8ECEDB}" destId="{8CBEC922-2FB4-40C3-801D-BD1AD71C5EAF}" srcOrd="0" destOrd="0" presId="urn:microsoft.com/office/officeart/2005/8/layout/radial4"/>
    <dgm:cxn modelId="{A5D075FA-AF59-44F9-8F80-4234BC973A48}" srcId="{B0ABCAFA-1E2F-4577-97C9-D5C6E57C154D}" destId="{5D67DB9E-F3C0-498D-990F-93380DEDF21C}" srcOrd="0" destOrd="0" parTransId="{04DC3BCD-7343-4CA3-822A-7449FD8ECEDB}" sibTransId="{FB26CC7A-245D-439E-AD52-0B7FBCDC4DB5}"/>
    <dgm:cxn modelId="{AE77A3FF-10F3-4AB2-B6FD-8BACB67C5F9E}" srcId="{B0ABCAFA-1E2F-4577-97C9-D5C6E57C154D}" destId="{348EB566-B08F-4C1E-871C-31E63C478BD6}" srcOrd="2" destOrd="0" parTransId="{54ED4C25-B7E8-4FD2-8A34-53A9DDF19C41}" sibTransId="{6E459BA9-B373-4354-B977-2F289C51CD28}"/>
    <dgm:cxn modelId="{25326907-241A-41C5-B158-453574DF483A}" type="presOf" srcId="{5D67DB9E-F3C0-498D-990F-93380DEDF21C}" destId="{1795A89D-409E-41FC-AC05-63805F0547DD}" srcOrd="0" destOrd="0" presId="urn:microsoft.com/office/officeart/2005/8/layout/radial4"/>
    <dgm:cxn modelId="{CA9F89B6-2D5D-4AC7-9CF1-476F205577A2}" type="presOf" srcId="{348EB566-B08F-4C1E-871C-31E63C478BD6}" destId="{3278EEA5-0947-4262-97A6-83EB74C80D02}" srcOrd="0" destOrd="0" presId="urn:microsoft.com/office/officeart/2005/8/layout/radial4"/>
    <dgm:cxn modelId="{E752324F-7ECC-41A9-8077-F376F248CC86}" srcId="{91D64BEC-4A2D-4CA0-9D27-7BAAD00FDD20}" destId="{B0ABCAFA-1E2F-4577-97C9-D5C6E57C154D}" srcOrd="0" destOrd="0" parTransId="{D838732C-D4D5-44C8-BAF2-3CEDFFF7AA2D}" sibTransId="{C881BFC0-F9BE-4658-BB1A-749E910F77BA}"/>
    <dgm:cxn modelId="{FFFA2AB9-018C-4183-BBBB-535D532787E0}" srcId="{B0ABCAFA-1E2F-4577-97C9-D5C6E57C154D}" destId="{537994F7-B885-4F17-AF9C-60394B9E1495}" srcOrd="1" destOrd="0" parTransId="{54DC201B-EEC2-4A87-8055-1B2E4B8C34FE}" sibTransId="{D1A8EA9D-DCA3-4C24-94E6-393F81579540}"/>
    <dgm:cxn modelId="{E5D4F8A5-67B5-4DCB-8AC7-0FD8F8D2DA54}" type="presOf" srcId="{B0ABCAFA-1E2F-4577-97C9-D5C6E57C154D}" destId="{25D1AF56-3B02-4361-98EA-4F83C1F7C1CD}" srcOrd="0" destOrd="0" presId="urn:microsoft.com/office/officeart/2005/8/layout/radial4"/>
    <dgm:cxn modelId="{BD9FC6B5-AFE9-4D5D-A9B8-5373FA1622EF}" type="presOf" srcId="{54DC201B-EEC2-4A87-8055-1B2E4B8C34FE}" destId="{D8A32EC9-6DB3-447C-A1BF-9D79C9BF1E0E}" srcOrd="0" destOrd="0" presId="urn:microsoft.com/office/officeart/2005/8/layout/radial4"/>
    <dgm:cxn modelId="{E13A4697-6714-4A06-83A1-6EEADE9553B2}" type="presOf" srcId="{54ED4C25-B7E8-4FD2-8A34-53A9DDF19C41}" destId="{E08A990D-BDA1-41A1-BCD0-6FA3ADBFF966}" srcOrd="0" destOrd="0" presId="urn:microsoft.com/office/officeart/2005/8/layout/radial4"/>
    <dgm:cxn modelId="{CCE3C11C-9FC0-4814-830D-6E7F4BD9A07F}" type="presOf" srcId="{91D64BEC-4A2D-4CA0-9D27-7BAAD00FDD20}" destId="{DFAD4F11-559C-4EB7-B275-26AA0B41FEBE}" srcOrd="0" destOrd="0" presId="urn:microsoft.com/office/officeart/2005/8/layout/radial4"/>
    <dgm:cxn modelId="{EA6EE9B1-F341-480E-8CDC-C85A95BDE4C2}" type="presOf" srcId="{537994F7-B885-4F17-AF9C-60394B9E1495}" destId="{E0F9CE28-A583-44EC-8F45-D81DD6929CC8}" srcOrd="0" destOrd="0" presId="urn:microsoft.com/office/officeart/2005/8/layout/radial4"/>
    <dgm:cxn modelId="{325B752D-23BB-4D5C-ABD7-618331AAB8EA}" type="presParOf" srcId="{DFAD4F11-559C-4EB7-B275-26AA0B41FEBE}" destId="{25D1AF56-3B02-4361-98EA-4F83C1F7C1CD}" srcOrd="0" destOrd="0" presId="urn:microsoft.com/office/officeart/2005/8/layout/radial4"/>
    <dgm:cxn modelId="{CA531003-A2B1-4D18-BA3A-800AC335CCE1}" type="presParOf" srcId="{DFAD4F11-559C-4EB7-B275-26AA0B41FEBE}" destId="{8CBEC922-2FB4-40C3-801D-BD1AD71C5EAF}" srcOrd="1" destOrd="0" presId="urn:microsoft.com/office/officeart/2005/8/layout/radial4"/>
    <dgm:cxn modelId="{D85F835F-2FA9-41DC-A70B-130D15EFABAA}" type="presParOf" srcId="{DFAD4F11-559C-4EB7-B275-26AA0B41FEBE}" destId="{1795A89D-409E-41FC-AC05-63805F0547DD}" srcOrd="2" destOrd="0" presId="urn:microsoft.com/office/officeart/2005/8/layout/radial4"/>
    <dgm:cxn modelId="{0DBC8D8B-2F7E-462B-A9C1-4BE8BE525366}" type="presParOf" srcId="{DFAD4F11-559C-4EB7-B275-26AA0B41FEBE}" destId="{D8A32EC9-6DB3-447C-A1BF-9D79C9BF1E0E}" srcOrd="3" destOrd="0" presId="urn:microsoft.com/office/officeart/2005/8/layout/radial4"/>
    <dgm:cxn modelId="{D68A0EE4-F5B2-422A-91AF-877497EBEC72}" type="presParOf" srcId="{DFAD4F11-559C-4EB7-B275-26AA0B41FEBE}" destId="{E0F9CE28-A583-44EC-8F45-D81DD6929CC8}" srcOrd="4" destOrd="0" presId="urn:microsoft.com/office/officeart/2005/8/layout/radial4"/>
    <dgm:cxn modelId="{F82D586C-B6F0-4CA6-BB58-D26C459D9453}" type="presParOf" srcId="{DFAD4F11-559C-4EB7-B275-26AA0B41FEBE}" destId="{E08A990D-BDA1-41A1-BCD0-6FA3ADBFF966}" srcOrd="5" destOrd="0" presId="urn:microsoft.com/office/officeart/2005/8/layout/radial4"/>
    <dgm:cxn modelId="{62C5DC6B-B555-43A7-93AD-9A5C0029D47D}" type="presParOf" srcId="{DFAD4F11-559C-4EB7-B275-26AA0B41FEBE}" destId="{3278EEA5-0947-4262-97A6-83EB74C80D0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4B93F8-1F6A-4DDA-B719-A7CF7FDE8504}" type="doc">
      <dgm:prSet loTypeId="urn:microsoft.com/office/officeart/2005/8/layout/lProcess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l-SI"/>
        </a:p>
      </dgm:t>
    </dgm:pt>
    <dgm:pt modelId="{F883C649-42DA-490A-82BB-882C209E42EC}">
      <dgm:prSet phldrT="[besedilo]"/>
      <dgm:spPr/>
      <dgm:t>
        <a:bodyPr/>
        <a:lstStyle/>
        <a:p>
          <a:r>
            <a:rPr lang="sl-SI" dirty="0" smtClean="0"/>
            <a:t>LIBERALIZEM</a:t>
          </a:r>
          <a:endParaRPr lang="sl-SI" dirty="0"/>
        </a:p>
      </dgm:t>
    </dgm:pt>
    <dgm:pt modelId="{4CB24F13-C1A0-4C0A-AEDB-867972B706A2}" type="parTrans" cxnId="{C7F2D567-A9A3-45B3-86B3-CBE3A284B2B8}">
      <dgm:prSet/>
      <dgm:spPr/>
      <dgm:t>
        <a:bodyPr/>
        <a:lstStyle/>
        <a:p>
          <a:endParaRPr lang="sl-SI"/>
        </a:p>
      </dgm:t>
    </dgm:pt>
    <dgm:pt modelId="{12E9B740-FE76-470C-9A6F-C193BE6171C1}" type="sibTrans" cxnId="{C7F2D567-A9A3-45B3-86B3-CBE3A284B2B8}">
      <dgm:prSet/>
      <dgm:spPr/>
      <dgm:t>
        <a:bodyPr/>
        <a:lstStyle/>
        <a:p>
          <a:endParaRPr lang="sl-SI"/>
        </a:p>
      </dgm:t>
    </dgm:pt>
    <dgm:pt modelId="{44D3E32C-E685-4483-A3CD-EC25075E94C4}">
      <dgm:prSet phldrT="[besedilo]"/>
      <dgm:spPr/>
      <dgm:t>
        <a:bodyPr/>
        <a:lstStyle/>
        <a:p>
          <a:r>
            <a:rPr lang="sl-SI" dirty="0" smtClean="0"/>
            <a:t>Država na temelju zakonov</a:t>
          </a:r>
          <a:endParaRPr lang="sl-SI" dirty="0"/>
        </a:p>
      </dgm:t>
    </dgm:pt>
    <dgm:pt modelId="{7AC599F1-2920-406D-B14C-EF0BCBF38CA3}" type="parTrans" cxnId="{65181FEA-478D-4B67-85DD-73C9FF13D55F}">
      <dgm:prSet/>
      <dgm:spPr/>
      <dgm:t>
        <a:bodyPr/>
        <a:lstStyle/>
        <a:p>
          <a:endParaRPr lang="sl-SI"/>
        </a:p>
      </dgm:t>
    </dgm:pt>
    <dgm:pt modelId="{CE4296F2-D37C-47B4-93C2-FD9178FD96B1}" type="sibTrans" cxnId="{65181FEA-478D-4B67-85DD-73C9FF13D55F}">
      <dgm:prSet/>
      <dgm:spPr/>
      <dgm:t>
        <a:bodyPr/>
        <a:lstStyle/>
        <a:p>
          <a:endParaRPr lang="sl-SI"/>
        </a:p>
      </dgm:t>
    </dgm:pt>
    <dgm:pt modelId="{2B03550C-46C3-4D8A-A811-F3868C65BB3A}">
      <dgm:prSet phldrT="[besedilo]"/>
      <dgm:spPr/>
      <dgm:t>
        <a:bodyPr/>
        <a:lstStyle/>
        <a:p>
          <a:r>
            <a:rPr lang="sl-SI" dirty="0" smtClean="0"/>
            <a:t>NACIONALNA</a:t>
          </a:r>
        </a:p>
        <a:p>
          <a:r>
            <a:rPr lang="sl-SI" dirty="0" smtClean="0"/>
            <a:t>GIBANJA</a:t>
          </a:r>
          <a:endParaRPr lang="sl-SI" dirty="0"/>
        </a:p>
      </dgm:t>
    </dgm:pt>
    <dgm:pt modelId="{AA42FCA3-BD0F-401F-95D8-79DFE62A7B79}" type="parTrans" cxnId="{0F149BA1-8066-45E6-A11B-912AF19F201F}">
      <dgm:prSet/>
      <dgm:spPr/>
      <dgm:t>
        <a:bodyPr/>
        <a:lstStyle/>
        <a:p>
          <a:endParaRPr lang="sl-SI"/>
        </a:p>
      </dgm:t>
    </dgm:pt>
    <dgm:pt modelId="{F0E67B93-E124-4835-8B87-3B6BB3A672F4}" type="sibTrans" cxnId="{0F149BA1-8066-45E6-A11B-912AF19F201F}">
      <dgm:prSet/>
      <dgm:spPr/>
      <dgm:t>
        <a:bodyPr/>
        <a:lstStyle/>
        <a:p>
          <a:endParaRPr lang="sl-SI"/>
        </a:p>
      </dgm:t>
    </dgm:pt>
    <dgm:pt modelId="{C5E3AE9C-42A2-484E-9862-E3E6DB9D81A0}">
      <dgm:prSet phldrT="[besedilo]"/>
      <dgm:spPr/>
      <dgm:t>
        <a:bodyPr/>
        <a:lstStyle/>
        <a:p>
          <a:r>
            <a:rPr lang="sl-SI" dirty="0" smtClean="0"/>
            <a:t>Enotna država za en narod</a:t>
          </a:r>
          <a:endParaRPr lang="sl-SI" dirty="0"/>
        </a:p>
      </dgm:t>
    </dgm:pt>
    <dgm:pt modelId="{9D1F0E95-9A27-48C9-9EF7-D360A3B10A89}" type="parTrans" cxnId="{3747149F-E914-4B28-BC6D-BC236ABAE806}">
      <dgm:prSet/>
      <dgm:spPr/>
      <dgm:t>
        <a:bodyPr/>
        <a:lstStyle/>
        <a:p>
          <a:endParaRPr lang="sl-SI"/>
        </a:p>
      </dgm:t>
    </dgm:pt>
    <dgm:pt modelId="{80004997-29D5-4639-BCFE-C6DB71881381}" type="sibTrans" cxnId="{3747149F-E914-4B28-BC6D-BC236ABAE806}">
      <dgm:prSet/>
      <dgm:spPr/>
      <dgm:t>
        <a:bodyPr/>
        <a:lstStyle/>
        <a:p>
          <a:endParaRPr lang="sl-SI"/>
        </a:p>
      </dgm:t>
    </dgm:pt>
    <dgm:pt modelId="{8D328469-D01A-4DA6-AAFD-B9FE9D15225A}">
      <dgm:prSet phldrT="[besedilo]"/>
      <dgm:spPr/>
      <dgm:t>
        <a:bodyPr/>
        <a:lstStyle/>
        <a:p>
          <a:r>
            <a:rPr lang="sl-SI" dirty="0" smtClean="0"/>
            <a:t>Parlament s predstavniki ljudstva</a:t>
          </a:r>
          <a:endParaRPr lang="sl-SI" dirty="0"/>
        </a:p>
      </dgm:t>
    </dgm:pt>
    <dgm:pt modelId="{970E964E-4A08-4562-A7F4-E40DE99CEE23}" type="parTrans" cxnId="{2CD1E0DA-0EB5-4616-972E-7BAA92F12894}">
      <dgm:prSet/>
      <dgm:spPr/>
      <dgm:t>
        <a:bodyPr/>
        <a:lstStyle/>
        <a:p>
          <a:endParaRPr lang="sl-SI"/>
        </a:p>
      </dgm:t>
    </dgm:pt>
    <dgm:pt modelId="{E2A3BB26-0724-4F54-8771-30C165A523CB}" type="sibTrans" cxnId="{2CD1E0DA-0EB5-4616-972E-7BAA92F12894}">
      <dgm:prSet/>
      <dgm:spPr/>
      <dgm:t>
        <a:bodyPr/>
        <a:lstStyle/>
        <a:p>
          <a:endParaRPr lang="sl-SI"/>
        </a:p>
      </dgm:t>
    </dgm:pt>
    <dgm:pt modelId="{C88B04FD-B73C-44FF-970A-64E1E4853B5C}">
      <dgm:prSet phldrT="[besedilo]"/>
      <dgm:spPr/>
      <dgm:t>
        <a:bodyPr/>
        <a:lstStyle/>
        <a:p>
          <a:r>
            <a:rPr lang="sl-SI" dirty="0" smtClean="0"/>
            <a:t>Svoboda posameznika</a:t>
          </a:r>
          <a:endParaRPr lang="sl-SI" dirty="0"/>
        </a:p>
      </dgm:t>
    </dgm:pt>
    <dgm:pt modelId="{B630E4A1-50C9-4C4D-8F13-46B20D76EBF8}" type="parTrans" cxnId="{24ED407D-9530-4C66-B409-9201F44147F3}">
      <dgm:prSet/>
      <dgm:spPr/>
      <dgm:t>
        <a:bodyPr/>
        <a:lstStyle/>
        <a:p>
          <a:endParaRPr lang="sl-SI"/>
        </a:p>
      </dgm:t>
    </dgm:pt>
    <dgm:pt modelId="{86C74C4C-87FD-4246-BDEA-669457D2D4A5}" type="sibTrans" cxnId="{24ED407D-9530-4C66-B409-9201F44147F3}">
      <dgm:prSet/>
      <dgm:spPr/>
      <dgm:t>
        <a:bodyPr/>
        <a:lstStyle/>
        <a:p>
          <a:endParaRPr lang="sl-SI"/>
        </a:p>
      </dgm:t>
    </dgm:pt>
    <dgm:pt modelId="{0D7C04BD-7479-45B1-A544-E8288CCD951E}">
      <dgm:prSet phldrT="[besedilo]"/>
      <dgm:spPr/>
      <dgm:t>
        <a:bodyPr/>
        <a:lstStyle/>
        <a:p>
          <a:r>
            <a:rPr lang="sl-SI" dirty="0" smtClean="0"/>
            <a:t>Več pravic za narod</a:t>
          </a:r>
          <a:endParaRPr lang="sl-SI" dirty="0"/>
        </a:p>
      </dgm:t>
    </dgm:pt>
    <dgm:pt modelId="{9E28E27C-0F0C-4F59-A6EB-D6197F96588C}" type="parTrans" cxnId="{CB8DC11F-AB78-4C0B-A069-5DF65B8E4D33}">
      <dgm:prSet/>
      <dgm:spPr/>
      <dgm:t>
        <a:bodyPr/>
        <a:lstStyle/>
        <a:p>
          <a:endParaRPr lang="sl-SI"/>
        </a:p>
      </dgm:t>
    </dgm:pt>
    <dgm:pt modelId="{61F6CB4B-E304-4A0D-BDCB-CAACD5903882}" type="sibTrans" cxnId="{CB8DC11F-AB78-4C0B-A069-5DF65B8E4D33}">
      <dgm:prSet/>
      <dgm:spPr/>
      <dgm:t>
        <a:bodyPr/>
        <a:lstStyle/>
        <a:p>
          <a:endParaRPr lang="sl-SI"/>
        </a:p>
      </dgm:t>
    </dgm:pt>
    <dgm:pt modelId="{0B3741CC-C404-47FD-9C8B-922B7BAED9A2}">
      <dgm:prSet phldrT="[besedilo]"/>
      <dgm:spPr/>
      <dgm:t>
        <a:bodyPr/>
        <a:lstStyle/>
        <a:p>
          <a:r>
            <a:rPr lang="sl-SI" dirty="0" smtClean="0"/>
            <a:t>Države narodov se razlikujejo glede na jezik, kulturi in zgodovino</a:t>
          </a:r>
          <a:endParaRPr lang="sl-SI" dirty="0"/>
        </a:p>
      </dgm:t>
    </dgm:pt>
    <dgm:pt modelId="{F166C8F3-D8D2-48C6-B71C-85B4873641C7}" type="parTrans" cxnId="{27180712-B97B-4661-96F2-911FC1FFF629}">
      <dgm:prSet/>
      <dgm:spPr/>
      <dgm:t>
        <a:bodyPr/>
        <a:lstStyle/>
        <a:p>
          <a:endParaRPr lang="sl-SI"/>
        </a:p>
      </dgm:t>
    </dgm:pt>
    <dgm:pt modelId="{5EED8B02-5FA3-4CCB-8BAA-89D21BA5EF96}" type="sibTrans" cxnId="{27180712-B97B-4661-96F2-911FC1FFF629}">
      <dgm:prSet/>
      <dgm:spPr/>
      <dgm:t>
        <a:bodyPr/>
        <a:lstStyle/>
        <a:p>
          <a:endParaRPr lang="sl-SI"/>
        </a:p>
      </dgm:t>
    </dgm:pt>
    <dgm:pt modelId="{1DB5DDE8-B456-46B6-8758-017CB625393C}" type="pres">
      <dgm:prSet presAssocID="{214B93F8-1F6A-4DDA-B719-A7CF7FDE850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8C229843-4175-418B-AEE3-CC0B09114A9E}" type="pres">
      <dgm:prSet presAssocID="{F883C649-42DA-490A-82BB-882C209E42EC}" presName="compNode" presStyleCnt="0"/>
      <dgm:spPr/>
    </dgm:pt>
    <dgm:pt modelId="{522598A4-8087-4B16-B8D5-C7372D5C7EFA}" type="pres">
      <dgm:prSet presAssocID="{F883C649-42DA-490A-82BB-882C209E42EC}" presName="aNode" presStyleLbl="bgShp" presStyleIdx="0" presStyleCnt="2"/>
      <dgm:spPr/>
      <dgm:t>
        <a:bodyPr/>
        <a:lstStyle/>
        <a:p>
          <a:endParaRPr lang="sl-SI"/>
        </a:p>
      </dgm:t>
    </dgm:pt>
    <dgm:pt modelId="{42DCB64C-5287-4955-B239-D1BCFF43DB51}" type="pres">
      <dgm:prSet presAssocID="{F883C649-42DA-490A-82BB-882C209E42EC}" presName="textNode" presStyleLbl="bgShp" presStyleIdx="0" presStyleCnt="2"/>
      <dgm:spPr/>
      <dgm:t>
        <a:bodyPr/>
        <a:lstStyle/>
        <a:p>
          <a:endParaRPr lang="sl-SI"/>
        </a:p>
      </dgm:t>
    </dgm:pt>
    <dgm:pt modelId="{63637ABF-2A3F-4461-8008-472DAB44968A}" type="pres">
      <dgm:prSet presAssocID="{F883C649-42DA-490A-82BB-882C209E42EC}" presName="compChildNode" presStyleCnt="0"/>
      <dgm:spPr/>
    </dgm:pt>
    <dgm:pt modelId="{D1C8F955-1A23-4447-8961-6DB232C794CA}" type="pres">
      <dgm:prSet presAssocID="{F883C649-42DA-490A-82BB-882C209E42EC}" presName="theInnerList" presStyleCnt="0"/>
      <dgm:spPr/>
    </dgm:pt>
    <dgm:pt modelId="{E7026875-640E-4588-A0EF-F6E30ACCF8A0}" type="pres">
      <dgm:prSet presAssocID="{44D3E32C-E685-4483-A3CD-EC25075E94C4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DDFEE8A-951B-419D-94F5-C0B7F7B12BC9}" type="pres">
      <dgm:prSet presAssocID="{44D3E32C-E685-4483-A3CD-EC25075E94C4}" presName="aSpace2" presStyleCnt="0"/>
      <dgm:spPr/>
    </dgm:pt>
    <dgm:pt modelId="{E4B7BDF0-0A53-4B53-905E-E1220647A05C}" type="pres">
      <dgm:prSet presAssocID="{8D328469-D01A-4DA6-AAFD-B9FE9D15225A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AA6B219-5029-4989-A87B-34790C6DEB67}" type="pres">
      <dgm:prSet presAssocID="{8D328469-D01A-4DA6-AAFD-B9FE9D15225A}" presName="aSpace2" presStyleCnt="0"/>
      <dgm:spPr/>
    </dgm:pt>
    <dgm:pt modelId="{D1891032-EEA9-4493-89B6-42CF78329B78}" type="pres">
      <dgm:prSet presAssocID="{C88B04FD-B73C-44FF-970A-64E1E4853B5C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58B45E0-BE8D-4AA5-9D8C-D933F93FA256}" type="pres">
      <dgm:prSet presAssocID="{F883C649-42DA-490A-82BB-882C209E42EC}" presName="aSpace" presStyleCnt="0"/>
      <dgm:spPr/>
    </dgm:pt>
    <dgm:pt modelId="{07A8C2B3-A4D0-4A40-9663-61DA6C42DE92}" type="pres">
      <dgm:prSet presAssocID="{2B03550C-46C3-4D8A-A811-F3868C65BB3A}" presName="compNode" presStyleCnt="0"/>
      <dgm:spPr/>
    </dgm:pt>
    <dgm:pt modelId="{8A0AF89A-89B2-48AE-8D7E-B4CEAC240A32}" type="pres">
      <dgm:prSet presAssocID="{2B03550C-46C3-4D8A-A811-F3868C65BB3A}" presName="aNode" presStyleLbl="bgShp" presStyleIdx="1" presStyleCnt="2"/>
      <dgm:spPr/>
      <dgm:t>
        <a:bodyPr/>
        <a:lstStyle/>
        <a:p>
          <a:endParaRPr lang="sl-SI"/>
        </a:p>
      </dgm:t>
    </dgm:pt>
    <dgm:pt modelId="{3F931A8B-3B8F-4E54-B079-59F73DB4F9F7}" type="pres">
      <dgm:prSet presAssocID="{2B03550C-46C3-4D8A-A811-F3868C65BB3A}" presName="textNode" presStyleLbl="bgShp" presStyleIdx="1" presStyleCnt="2"/>
      <dgm:spPr/>
      <dgm:t>
        <a:bodyPr/>
        <a:lstStyle/>
        <a:p>
          <a:endParaRPr lang="sl-SI"/>
        </a:p>
      </dgm:t>
    </dgm:pt>
    <dgm:pt modelId="{74F5D31B-E071-4B7C-A9F5-35563A7B0A86}" type="pres">
      <dgm:prSet presAssocID="{2B03550C-46C3-4D8A-A811-F3868C65BB3A}" presName="compChildNode" presStyleCnt="0"/>
      <dgm:spPr/>
    </dgm:pt>
    <dgm:pt modelId="{843CEEE6-1AC6-44D2-B60A-FBA813273BCF}" type="pres">
      <dgm:prSet presAssocID="{2B03550C-46C3-4D8A-A811-F3868C65BB3A}" presName="theInnerList" presStyleCnt="0"/>
      <dgm:spPr/>
    </dgm:pt>
    <dgm:pt modelId="{0F5FFE8C-2649-4D3B-943C-307A5C4A8B23}" type="pres">
      <dgm:prSet presAssocID="{C5E3AE9C-42A2-484E-9862-E3E6DB9D81A0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60E9752-BFE0-4A61-B099-9DA7AD1317D4}" type="pres">
      <dgm:prSet presAssocID="{C5E3AE9C-42A2-484E-9862-E3E6DB9D81A0}" presName="aSpace2" presStyleCnt="0"/>
      <dgm:spPr/>
    </dgm:pt>
    <dgm:pt modelId="{EAF039A6-5422-442B-9A01-7A86615F9051}" type="pres">
      <dgm:prSet presAssocID="{0D7C04BD-7479-45B1-A544-E8288CCD951E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543745D-E986-423B-B4B3-145B042E73DB}" type="pres">
      <dgm:prSet presAssocID="{0D7C04BD-7479-45B1-A544-E8288CCD951E}" presName="aSpace2" presStyleCnt="0"/>
      <dgm:spPr/>
    </dgm:pt>
    <dgm:pt modelId="{A87521C8-6919-4226-A4DB-CF70DCF5094C}" type="pres">
      <dgm:prSet presAssocID="{0B3741CC-C404-47FD-9C8B-922B7BAED9A2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86A0D19-7809-46AE-9F67-129E94D9DDCE}" type="presOf" srcId="{8D328469-D01A-4DA6-AAFD-B9FE9D15225A}" destId="{E4B7BDF0-0A53-4B53-905E-E1220647A05C}" srcOrd="0" destOrd="0" presId="urn:microsoft.com/office/officeart/2005/8/layout/lProcess2"/>
    <dgm:cxn modelId="{7B7D4B40-C4EC-4D94-A753-A9A6E6B7C78C}" type="presOf" srcId="{C5E3AE9C-42A2-484E-9862-E3E6DB9D81A0}" destId="{0F5FFE8C-2649-4D3B-943C-307A5C4A8B23}" srcOrd="0" destOrd="0" presId="urn:microsoft.com/office/officeart/2005/8/layout/lProcess2"/>
    <dgm:cxn modelId="{CB8DC11F-AB78-4C0B-A069-5DF65B8E4D33}" srcId="{2B03550C-46C3-4D8A-A811-F3868C65BB3A}" destId="{0D7C04BD-7479-45B1-A544-E8288CCD951E}" srcOrd="1" destOrd="0" parTransId="{9E28E27C-0F0C-4F59-A6EB-D6197F96588C}" sibTransId="{61F6CB4B-E304-4A0D-BDCB-CAACD5903882}"/>
    <dgm:cxn modelId="{187F45AE-4394-49B0-8ECC-49759DD51D2A}" type="presOf" srcId="{2B03550C-46C3-4D8A-A811-F3868C65BB3A}" destId="{3F931A8B-3B8F-4E54-B079-59F73DB4F9F7}" srcOrd="1" destOrd="0" presId="urn:microsoft.com/office/officeart/2005/8/layout/lProcess2"/>
    <dgm:cxn modelId="{ECEAFBB3-4816-4540-8AC6-720CF7E5A786}" type="presOf" srcId="{214B93F8-1F6A-4DDA-B719-A7CF7FDE8504}" destId="{1DB5DDE8-B456-46B6-8758-017CB625393C}" srcOrd="0" destOrd="0" presId="urn:microsoft.com/office/officeart/2005/8/layout/lProcess2"/>
    <dgm:cxn modelId="{81D4780F-26D3-49E6-BFB8-56E8F44B5443}" type="presOf" srcId="{0B3741CC-C404-47FD-9C8B-922B7BAED9A2}" destId="{A87521C8-6919-4226-A4DB-CF70DCF5094C}" srcOrd="0" destOrd="0" presId="urn:microsoft.com/office/officeart/2005/8/layout/lProcess2"/>
    <dgm:cxn modelId="{0F149BA1-8066-45E6-A11B-912AF19F201F}" srcId="{214B93F8-1F6A-4DDA-B719-A7CF7FDE8504}" destId="{2B03550C-46C3-4D8A-A811-F3868C65BB3A}" srcOrd="1" destOrd="0" parTransId="{AA42FCA3-BD0F-401F-95D8-79DFE62A7B79}" sibTransId="{F0E67B93-E124-4835-8B87-3B6BB3A672F4}"/>
    <dgm:cxn modelId="{C7F2D567-A9A3-45B3-86B3-CBE3A284B2B8}" srcId="{214B93F8-1F6A-4DDA-B719-A7CF7FDE8504}" destId="{F883C649-42DA-490A-82BB-882C209E42EC}" srcOrd="0" destOrd="0" parTransId="{4CB24F13-C1A0-4C0A-AEDB-867972B706A2}" sibTransId="{12E9B740-FE76-470C-9A6F-C193BE6171C1}"/>
    <dgm:cxn modelId="{AE0027B0-DF11-4EDF-9723-6716FA9066BB}" type="presOf" srcId="{0D7C04BD-7479-45B1-A544-E8288CCD951E}" destId="{EAF039A6-5422-442B-9A01-7A86615F9051}" srcOrd="0" destOrd="0" presId="urn:microsoft.com/office/officeart/2005/8/layout/lProcess2"/>
    <dgm:cxn modelId="{89810EAC-7395-4BD1-9F40-1A00CBE359ED}" type="presOf" srcId="{C88B04FD-B73C-44FF-970A-64E1E4853B5C}" destId="{D1891032-EEA9-4493-89B6-42CF78329B78}" srcOrd="0" destOrd="0" presId="urn:microsoft.com/office/officeart/2005/8/layout/lProcess2"/>
    <dgm:cxn modelId="{3747149F-E914-4B28-BC6D-BC236ABAE806}" srcId="{2B03550C-46C3-4D8A-A811-F3868C65BB3A}" destId="{C5E3AE9C-42A2-484E-9862-E3E6DB9D81A0}" srcOrd="0" destOrd="0" parTransId="{9D1F0E95-9A27-48C9-9EF7-D360A3B10A89}" sibTransId="{80004997-29D5-4639-BCFE-C6DB71881381}"/>
    <dgm:cxn modelId="{3265BB43-B181-4B99-BA1D-42DC77CFC5C6}" type="presOf" srcId="{44D3E32C-E685-4483-A3CD-EC25075E94C4}" destId="{E7026875-640E-4588-A0EF-F6E30ACCF8A0}" srcOrd="0" destOrd="0" presId="urn:microsoft.com/office/officeart/2005/8/layout/lProcess2"/>
    <dgm:cxn modelId="{113B7316-7F5F-4F76-940A-CF7AA9890AAF}" type="presOf" srcId="{2B03550C-46C3-4D8A-A811-F3868C65BB3A}" destId="{8A0AF89A-89B2-48AE-8D7E-B4CEAC240A32}" srcOrd="0" destOrd="0" presId="urn:microsoft.com/office/officeart/2005/8/layout/lProcess2"/>
    <dgm:cxn modelId="{27180712-B97B-4661-96F2-911FC1FFF629}" srcId="{2B03550C-46C3-4D8A-A811-F3868C65BB3A}" destId="{0B3741CC-C404-47FD-9C8B-922B7BAED9A2}" srcOrd="2" destOrd="0" parTransId="{F166C8F3-D8D2-48C6-B71C-85B4873641C7}" sibTransId="{5EED8B02-5FA3-4CCB-8BAA-89D21BA5EF96}"/>
    <dgm:cxn modelId="{2CD1E0DA-0EB5-4616-972E-7BAA92F12894}" srcId="{F883C649-42DA-490A-82BB-882C209E42EC}" destId="{8D328469-D01A-4DA6-AAFD-B9FE9D15225A}" srcOrd="1" destOrd="0" parTransId="{970E964E-4A08-4562-A7F4-E40DE99CEE23}" sibTransId="{E2A3BB26-0724-4F54-8771-30C165A523CB}"/>
    <dgm:cxn modelId="{65181FEA-478D-4B67-85DD-73C9FF13D55F}" srcId="{F883C649-42DA-490A-82BB-882C209E42EC}" destId="{44D3E32C-E685-4483-A3CD-EC25075E94C4}" srcOrd="0" destOrd="0" parTransId="{7AC599F1-2920-406D-B14C-EF0BCBF38CA3}" sibTransId="{CE4296F2-D37C-47B4-93C2-FD9178FD96B1}"/>
    <dgm:cxn modelId="{278FCCA3-5D83-4D99-9BEF-B21B95A56823}" type="presOf" srcId="{F883C649-42DA-490A-82BB-882C209E42EC}" destId="{522598A4-8087-4B16-B8D5-C7372D5C7EFA}" srcOrd="0" destOrd="0" presId="urn:microsoft.com/office/officeart/2005/8/layout/lProcess2"/>
    <dgm:cxn modelId="{24ED407D-9530-4C66-B409-9201F44147F3}" srcId="{F883C649-42DA-490A-82BB-882C209E42EC}" destId="{C88B04FD-B73C-44FF-970A-64E1E4853B5C}" srcOrd="2" destOrd="0" parTransId="{B630E4A1-50C9-4C4D-8F13-46B20D76EBF8}" sibTransId="{86C74C4C-87FD-4246-BDEA-669457D2D4A5}"/>
    <dgm:cxn modelId="{BFF70C58-FDA0-4DB2-84FB-D9E63C3F404F}" type="presOf" srcId="{F883C649-42DA-490A-82BB-882C209E42EC}" destId="{42DCB64C-5287-4955-B239-D1BCFF43DB51}" srcOrd="1" destOrd="0" presId="urn:microsoft.com/office/officeart/2005/8/layout/lProcess2"/>
    <dgm:cxn modelId="{35DE3AEC-D561-4B5B-A454-59B5443653D5}" type="presParOf" srcId="{1DB5DDE8-B456-46B6-8758-017CB625393C}" destId="{8C229843-4175-418B-AEE3-CC0B09114A9E}" srcOrd="0" destOrd="0" presId="urn:microsoft.com/office/officeart/2005/8/layout/lProcess2"/>
    <dgm:cxn modelId="{84756B51-E921-4286-9CAC-1ACB08F23D84}" type="presParOf" srcId="{8C229843-4175-418B-AEE3-CC0B09114A9E}" destId="{522598A4-8087-4B16-B8D5-C7372D5C7EFA}" srcOrd="0" destOrd="0" presId="urn:microsoft.com/office/officeart/2005/8/layout/lProcess2"/>
    <dgm:cxn modelId="{873ED839-3E4D-4003-ADB2-5D6DBC08228D}" type="presParOf" srcId="{8C229843-4175-418B-AEE3-CC0B09114A9E}" destId="{42DCB64C-5287-4955-B239-D1BCFF43DB51}" srcOrd="1" destOrd="0" presId="urn:microsoft.com/office/officeart/2005/8/layout/lProcess2"/>
    <dgm:cxn modelId="{6ABB95D4-4AB0-4BD8-9D47-D7A8AF1F9241}" type="presParOf" srcId="{8C229843-4175-418B-AEE3-CC0B09114A9E}" destId="{63637ABF-2A3F-4461-8008-472DAB44968A}" srcOrd="2" destOrd="0" presId="urn:microsoft.com/office/officeart/2005/8/layout/lProcess2"/>
    <dgm:cxn modelId="{85A72B81-9631-4ACE-AC94-BB80B5A00896}" type="presParOf" srcId="{63637ABF-2A3F-4461-8008-472DAB44968A}" destId="{D1C8F955-1A23-4447-8961-6DB232C794CA}" srcOrd="0" destOrd="0" presId="urn:microsoft.com/office/officeart/2005/8/layout/lProcess2"/>
    <dgm:cxn modelId="{333B9E62-86FB-4205-A9EF-68C0B069D783}" type="presParOf" srcId="{D1C8F955-1A23-4447-8961-6DB232C794CA}" destId="{E7026875-640E-4588-A0EF-F6E30ACCF8A0}" srcOrd="0" destOrd="0" presId="urn:microsoft.com/office/officeart/2005/8/layout/lProcess2"/>
    <dgm:cxn modelId="{1691266A-7029-4EB9-B1C9-548C652E7B04}" type="presParOf" srcId="{D1C8F955-1A23-4447-8961-6DB232C794CA}" destId="{5DDFEE8A-951B-419D-94F5-C0B7F7B12BC9}" srcOrd="1" destOrd="0" presId="urn:microsoft.com/office/officeart/2005/8/layout/lProcess2"/>
    <dgm:cxn modelId="{9CDE6E74-38EF-4C21-B4F6-20BB8F3EEAA8}" type="presParOf" srcId="{D1C8F955-1A23-4447-8961-6DB232C794CA}" destId="{E4B7BDF0-0A53-4B53-905E-E1220647A05C}" srcOrd="2" destOrd="0" presId="urn:microsoft.com/office/officeart/2005/8/layout/lProcess2"/>
    <dgm:cxn modelId="{A7C5CE62-CDAC-404C-9044-95F4122285F1}" type="presParOf" srcId="{D1C8F955-1A23-4447-8961-6DB232C794CA}" destId="{AAA6B219-5029-4989-A87B-34790C6DEB67}" srcOrd="3" destOrd="0" presId="urn:microsoft.com/office/officeart/2005/8/layout/lProcess2"/>
    <dgm:cxn modelId="{574DE907-CEF1-48CC-B52E-95A16A9CF6C4}" type="presParOf" srcId="{D1C8F955-1A23-4447-8961-6DB232C794CA}" destId="{D1891032-EEA9-4493-89B6-42CF78329B78}" srcOrd="4" destOrd="0" presId="urn:microsoft.com/office/officeart/2005/8/layout/lProcess2"/>
    <dgm:cxn modelId="{AF710BAE-46BC-4767-BDC6-1184B4474482}" type="presParOf" srcId="{1DB5DDE8-B456-46B6-8758-017CB625393C}" destId="{D58B45E0-BE8D-4AA5-9D8C-D933F93FA256}" srcOrd="1" destOrd="0" presId="urn:microsoft.com/office/officeart/2005/8/layout/lProcess2"/>
    <dgm:cxn modelId="{D8BFDCDF-9D21-4744-AA35-1CDB9AAF29C2}" type="presParOf" srcId="{1DB5DDE8-B456-46B6-8758-017CB625393C}" destId="{07A8C2B3-A4D0-4A40-9663-61DA6C42DE92}" srcOrd="2" destOrd="0" presId="urn:microsoft.com/office/officeart/2005/8/layout/lProcess2"/>
    <dgm:cxn modelId="{217CA176-7241-4C58-B323-2E778DCCA441}" type="presParOf" srcId="{07A8C2B3-A4D0-4A40-9663-61DA6C42DE92}" destId="{8A0AF89A-89B2-48AE-8D7E-B4CEAC240A32}" srcOrd="0" destOrd="0" presId="urn:microsoft.com/office/officeart/2005/8/layout/lProcess2"/>
    <dgm:cxn modelId="{D26472D7-A6CC-49A3-82D2-40B15A2CBE52}" type="presParOf" srcId="{07A8C2B3-A4D0-4A40-9663-61DA6C42DE92}" destId="{3F931A8B-3B8F-4E54-B079-59F73DB4F9F7}" srcOrd="1" destOrd="0" presId="urn:microsoft.com/office/officeart/2005/8/layout/lProcess2"/>
    <dgm:cxn modelId="{573135D0-65FA-40A2-B56B-BF0079BF4EA7}" type="presParOf" srcId="{07A8C2B3-A4D0-4A40-9663-61DA6C42DE92}" destId="{74F5D31B-E071-4B7C-A9F5-35563A7B0A86}" srcOrd="2" destOrd="0" presId="urn:microsoft.com/office/officeart/2005/8/layout/lProcess2"/>
    <dgm:cxn modelId="{3EA87BA4-C768-42DE-BF54-47F2F3516671}" type="presParOf" srcId="{74F5D31B-E071-4B7C-A9F5-35563A7B0A86}" destId="{843CEEE6-1AC6-44D2-B60A-FBA813273BCF}" srcOrd="0" destOrd="0" presId="urn:microsoft.com/office/officeart/2005/8/layout/lProcess2"/>
    <dgm:cxn modelId="{5C3EAE8B-F781-4E7A-B673-5719B9F4149C}" type="presParOf" srcId="{843CEEE6-1AC6-44D2-B60A-FBA813273BCF}" destId="{0F5FFE8C-2649-4D3B-943C-307A5C4A8B23}" srcOrd="0" destOrd="0" presId="urn:microsoft.com/office/officeart/2005/8/layout/lProcess2"/>
    <dgm:cxn modelId="{C9720032-83AE-4C0D-8F2D-D37929B6A396}" type="presParOf" srcId="{843CEEE6-1AC6-44D2-B60A-FBA813273BCF}" destId="{C60E9752-BFE0-4A61-B099-9DA7AD1317D4}" srcOrd="1" destOrd="0" presId="urn:microsoft.com/office/officeart/2005/8/layout/lProcess2"/>
    <dgm:cxn modelId="{3AAAF2BF-ACDE-4D3D-9392-645B2FD074AC}" type="presParOf" srcId="{843CEEE6-1AC6-44D2-B60A-FBA813273BCF}" destId="{EAF039A6-5422-442B-9A01-7A86615F9051}" srcOrd="2" destOrd="0" presId="urn:microsoft.com/office/officeart/2005/8/layout/lProcess2"/>
    <dgm:cxn modelId="{D2942B27-4CE3-4544-A4A7-4BB56B9BFC39}" type="presParOf" srcId="{843CEEE6-1AC6-44D2-B60A-FBA813273BCF}" destId="{3543745D-E986-423B-B4B3-145B042E73DB}" srcOrd="3" destOrd="0" presId="urn:microsoft.com/office/officeart/2005/8/layout/lProcess2"/>
    <dgm:cxn modelId="{34BF77A9-8CB2-4323-B8A2-31774EA27F68}" type="presParOf" srcId="{843CEEE6-1AC6-44D2-B60A-FBA813273BCF}" destId="{A87521C8-6919-4226-A4DB-CF70DCF5094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5E34D0-AF71-44E2-9EDC-1C3D3378BE8B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sl-SI"/>
        </a:p>
      </dgm:t>
    </dgm:pt>
    <dgm:pt modelId="{E6553A3D-4839-4D0F-9659-ED7DC226B6F1}">
      <dgm:prSet phldrT="[besedilo]" custT="1"/>
      <dgm:spPr/>
      <dgm:t>
        <a:bodyPr/>
        <a:lstStyle/>
        <a:p>
          <a:r>
            <a:rPr lang="sl-SI" sz="2800" dirty="0" smtClean="0"/>
            <a:t>UPOR MEŠČANSTVA</a:t>
          </a:r>
          <a:endParaRPr lang="sl-SI" sz="2800" dirty="0"/>
        </a:p>
      </dgm:t>
    </dgm:pt>
    <dgm:pt modelId="{65A25768-59F4-4CAB-B24E-A9FE991ACD3C}" type="parTrans" cxnId="{44226316-EACC-4972-A51D-45204BFB5456}">
      <dgm:prSet/>
      <dgm:spPr/>
      <dgm:t>
        <a:bodyPr/>
        <a:lstStyle/>
        <a:p>
          <a:endParaRPr lang="sl-SI" sz="3000"/>
        </a:p>
      </dgm:t>
    </dgm:pt>
    <dgm:pt modelId="{E1AA6B35-01EF-466A-AD61-7F360275A757}" type="sibTrans" cxnId="{44226316-EACC-4972-A51D-45204BFB5456}">
      <dgm:prSet/>
      <dgm:spPr/>
      <dgm:t>
        <a:bodyPr/>
        <a:lstStyle/>
        <a:p>
          <a:endParaRPr lang="sl-SI" sz="3000"/>
        </a:p>
      </dgm:t>
    </dgm:pt>
    <dgm:pt modelId="{969E6B5E-5D57-40C9-8C0D-0D5088E07975}">
      <dgm:prSet phldrT="[besedilo]" custT="1"/>
      <dgm:spPr/>
      <dgm:t>
        <a:bodyPr/>
        <a:lstStyle/>
        <a:p>
          <a:r>
            <a:rPr lang="sl-SI" sz="2800" dirty="0" smtClean="0"/>
            <a:t>ZAHTEVAJO NAČELA RAZSVETLJENSTVA</a:t>
          </a:r>
          <a:endParaRPr lang="sl-SI" sz="2800" dirty="0"/>
        </a:p>
      </dgm:t>
    </dgm:pt>
    <dgm:pt modelId="{B7CF7BE1-3EAD-43E9-AEE2-6FB2C172DA13}" type="parTrans" cxnId="{FD8582B2-1798-4DC3-A57F-C1C72C268046}">
      <dgm:prSet/>
      <dgm:spPr/>
      <dgm:t>
        <a:bodyPr/>
        <a:lstStyle/>
        <a:p>
          <a:endParaRPr lang="sl-SI" sz="3000"/>
        </a:p>
      </dgm:t>
    </dgm:pt>
    <dgm:pt modelId="{C7B159C2-B7E5-42DC-8126-C98CD314A18B}" type="sibTrans" cxnId="{FD8582B2-1798-4DC3-A57F-C1C72C268046}">
      <dgm:prSet/>
      <dgm:spPr/>
      <dgm:t>
        <a:bodyPr/>
        <a:lstStyle/>
        <a:p>
          <a:endParaRPr lang="sl-SI" sz="3000"/>
        </a:p>
      </dgm:t>
    </dgm:pt>
    <dgm:pt modelId="{E4ED1CDD-95C7-4E38-86B4-C4BAC75755B5}">
      <dgm:prSet phldrT="[besedilo]" custT="1"/>
      <dgm:spPr/>
      <dgm:t>
        <a:bodyPr/>
        <a:lstStyle/>
        <a:p>
          <a:r>
            <a:rPr lang="sl-SI" sz="2800" dirty="0" smtClean="0"/>
            <a:t>ZAHTEVAJO NAČELA FRANCOSKE REVOLUCIJE</a:t>
          </a:r>
          <a:endParaRPr lang="sl-SI" sz="2800" dirty="0"/>
        </a:p>
      </dgm:t>
    </dgm:pt>
    <dgm:pt modelId="{4E302CE7-FD95-4297-BE51-2FF940CEFCAF}" type="parTrans" cxnId="{F6613F10-67B5-497F-9CC7-3AF191CFCC59}">
      <dgm:prSet/>
      <dgm:spPr/>
      <dgm:t>
        <a:bodyPr/>
        <a:lstStyle/>
        <a:p>
          <a:endParaRPr lang="sl-SI" sz="3000"/>
        </a:p>
      </dgm:t>
    </dgm:pt>
    <dgm:pt modelId="{55CB7498-E7F5-4460-A644-A950DFA59DBB}" type="sibTrans" cxnId="{F6613F10-67B5-497F-9CC7-3AF191CFCC59}">
      <dgm:prSet/>
      <dgm:spPr/>
      <dgm:t>
        <a:bodyPr/>
        <a:lstStyle/>
        <a:p>
          <a:endParaRPr lang="sl-SI" sz="3000"/>
        </a:p>
      </dgm:t>
    </dgm:pt>
    <dgm:pt modelId="{3F1B6C61-5D01-47E9-ACAF-4320CF4B0976}" type="pres">
      <dgm:prSet presAssocID="{635E34D0-AF71-44E2-9EDC-1C3D3378BE8B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14F0D07E-38E0-42FE-98B7-6B6052027B9A}" type="pres">
      <dgm:prSet presAssocID="{E6553A3D-4839-4D0F-9659-ED7DC226B6F1}" presName="Accent1" presStyleCnt="0"/>
      <dgm:spPr/>
    </dgm:pt>
    <dgm:pt modelId="{D8051FFA-1E31-446A-85A7-AD30E9376EA5}" type="pres">
      <dgm:prSet presAssocID="{E6553A3D-4839-4D0F-9659-ED7DC226B6F1}" presName="Accent" presStyleLbl="node1" presStyleIdx="0" presStyleCnt="3" custScaleX="355679"/>
      <dgm:spPr/>
    </dgm:pt>
    <dgm:pt modelId="{A3C28309-CC4B-4336-82BA-600CF3AB8626}" type="pres">
      <dgm:prSet presAssocID="{E6553A3D-4839-4D0F-9659-ED7DC226B6F1}" presName="Parent1" presStyleLbl="revTx" presStyleIdx="0" presStyleCnt="3" custScaleX="367024" custLinFactNeighborX="-1510" custLinFactNeighborY="-242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7F3867F-343B-47CC-AAC9-4A3F7A3076B0}" type="pres">
      <dgm:prSet presAssocID="{969E6B5E-5D57-40C9-8C0D-0D5088E07975}" presName="Accent2" presStyleCnt="0"/>
      <dgm:spPr/>
    </dgm:pt>
    <dgm:pt modelId="{D1EACB6C-ABB0-4A14-B21D-14E07C4346E7}" type="pres">
      <dgm:prSet presAssocID="{969E6B5E-5D57-40C9-8C0D-0D5088E07975}" presName="Accent" presStyleLbl="node1" presStyleIdx="1" presStyleCnt="3" custScaleX="378934"/>
      <dgm:spPr/>
    </dgm:pt>
    <dgm:pt modelId="{312C8F21-3326-4FE1-B29D-82B9F0B05996}" type="pres">
      <dgm:prSet presAssocID="{969E6B5E-5D57-40C9-8C0D-0D5088E07975}" presName="Parent2" presStyleLbl="revTx" presStyleIdx="1" presStyleCnt="3" custScaleX="628142" custLinFactNeighborX="11439" custLinFactNeighborY="-208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A210D97-C0C1-43A9-85E8-0002143BD976}" type="pres">
      <dgm:prSet presAssocID="{E4ED1CDD-95C7-4E38-86B4-C4BAC75755B5}" presName="Accent3" presStyleCnt="0"/>
      <dgm:spPr/>
    </dgm:pt>
    <dgm:pt modelId="{7C353AAE-3917-42FA-B38C-E9BC35B5BE53}" type="pres">
      <dgm:prSet presAssocID="{E4ED1CDD-95C7-4E38-86B4-C4BAC75755B5}" presName="Accent" presStyleLbl="node1" presStyleIdx="2" presStyleCnt="3" custScaleX="409814"/>
      <dgm:spPr/>
    </dgm:pt>
    <dgm:pt modelId="{AC56305C-AC0C-47A8-82C5-A0FF40ECB1B0}" type="pres">
      <dgm:prSet presAssocID="{E4ED1CDD-95C7-4E38-86B4-C4BAC75755B5}" presName="Parent3" presStyleLbl="revTx" presStyleIdx="2" presStyleCnt="3" custScaleX="628914" custLinFactNeighborX="11267" custLinFactNeighborY="-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ACC227EC-D052-4E8C-A549-9EC8AB4464F6}" type="presOf" srcId="{635E34D0-AF71-44E2-9EDC-1C3D3378BE8B}" destId="{3F1B6C61-5D01-47E9-ACAF-4320CF4B0976}" srcOrd="0" destOrd="0" presId="urn:microsoft.com/office/officeart/2009/layout/CircleArrowProcess"/>
    <dgm:cxn modelId="{9C6F5F2A-FD43-4466-9FC8-3F8BE9E90DB1}" type="presOf" srcId="{E6553A3D-4839-4D0F-9659-ED7DC226B6F1}" destId="{A3C28309-CC4B-4336-82BA-600CF3AB8626}" srcOrd="0" destOrd="0" presId="urn:microsoft.com/office/officeart/2009/layout/CircleArrowProcess"/>
    <dgm:cxn modelId="{F5F54148-FA4F-4CA0-8D83-64CEC2ED8D7F}" type="presOf" srcId="{969E6B5E-5D57-40C9-8C0D-0D5088E07975}" destId="{312C8F21-3326-4FE1-B29D-82B9F0B05996}" srcOrd="0" destOrd="0" presId="urn:microsoft.com/office/officeart/2009/layout/CircleArrowProcess"/>
    <dgm:cxn modelId="{EC1407A6-B20A-4DD7-832E-AC8E0C094812}" type="presOf" srcId="{E4ED1CDD-95C7-4E38-86B4-C4BAC75755B5}" destId="{AC56305C-AC0C-47A8-82C5-A0FF40ECB1B0}" srcOrd="0" destOrd="0" presId="urn:microsoft.com/office/officeart/2009/layout/CircleArrowProcess"/>
    <dgm:cxn modelId="{FD8582B2-1798-4DC3-A57F-C1C72C268046}" srcId="{635E34D0-AF71-44E2-9EDC-1C3D3378BE8B}" destId="{969E6B5E-5D57-40C9-8C0D-0D5088E07975}" srcOrd="1" destOrd="0" parTransId="{B7CF7BE1-3EAD-43E9-AEE2-6FB2C172DA13}" sibTransId="{C7B159C2-B7E5-42DC-8126-C98CD314A18B}"/>
    <dgm:cxn modelId="{44226316-EACC-4972-A51D-45204BFB5456}" srcId="{635E34D0-AF71-44E2-9EDC-1C3D3378BE8B}" destId="{E6553A3D-4839-4D0F-9659-ED7DC226B6F1}" srcOrd="0" destOrd="0" parTransId="{65A25768-59F4-4CAB-B24E-A9FE991ACD3C}" sibTransId="{E1AA6B35-01EF-466A-AD61-7F360275A757}"/>
    <dgm:cxn modelId="{F6613F10-67B5-497F-9CC7-3AF191CFCC59}" srcId="{635E34D0-AF71-44E2-9EDC-1C3D3378BE8B}" destId="{E4ED1CDD-95C7-4E38-86B4-C4BAC75755B5}" srcOrd="2" destOrd="0" parTransId="{4E302CE7-FD95-4297-BE51-2FF940CEFCAF}" sibTransId="{55CB7498-E7F5-4460-A644-A950DFA59DBB}"/>
    <dgm:cxn modelId="{91B88F95-AF76-4DC0-9244-556F67B0E812}" type="presParOf" srcId="{3F1B6C61-5D01-47E9-ACAF-4320CF4B0976}" destId="{14F0D07E-38E0-42FE-98B7-6B6052027B9A}" srcOrd="0" destOrd="0" presId="urn:microsoft.com/office/officeart/2009/layout/CircleArrowProcess"/>
    <dgm:cxn modelId="{0D52996A-2F8A-4EF1-AA00-BD07C6A0D464}" type="presParOf" srcId="{14F0D07E-38E0-42FE-98B7-6B6052027B9A}" destId="{D8051FFA-1E31-446A-85A7-AD30E9376EA5}" srcOrd="0" destOrd="0" presId="urn:microsoft.com/office/officeart/2009/layout/CircleArrowProcess"/>
    <dgm:cxn modelId="{7F381512-A996-4CA3-8F35-4B3B0AA1E5BB}" type="presParOf" srcId="{3F1B6C61-5D01-47E9-ACAF-4320CF4B0976}" destId="{A3C28309-CC4B-4336-82BA-600CF3AB8626}" srcOrd="1" destOrd="0" presId="urn:microsoft.com/office/officeart/2009/layout/CircleArrowProcess"/>
    <dgm:cxn modelId="{49005338-6E3E-4C57-9CD7-49E3701DAC2E}" type="presParOf" srcId="{3F1B6C61-5D01-47E9-ACAF-4320CF4B0976}" destId="{27F3867F-343B-47CC-AAC9-4A3F7A3076B0}" srcOrd="2" destOrd="0" presId="urn:microsoft.com/office/officeart/2009/layout/CircleArrowProcess"/>
    <dgm:cxn modelId="{2ACE531C-1E85-47D2-B113-4EFD94387B3E}" type="presParOf" srcId="{27F3867F-343B-47CC-AAC9-4A3F7A3076B0}" destId="{D1EACB6C-ABB0-4A14-B21D-14E07C4346E7}" srcOrd="0" destOrd="0" presId="urn:microsoft.com/office/officeart/2009/layout/CircleArrowProcess"/>
    <dgm:cxn modelId="{0180DF41-C98B-4B89-8D3D-D0B0FC76A9F1}" type="presParOf" srcId="{3F1B6C61-5D01-47E9-ACAF-4320CF4B0976}" destId="{312C8F21-3326-4FE1-B29D-82B9F0B05996}" srcOrd="3" destOrd="0" presId="urn:microsoft.com/office/officeart/2009/layout/CircleArrowProcess"/>
    <dgm:cxn modelId="{DF99F37C-74BE-4117-B198-C1B125EF688A}" type="presParOf" srcId="{3F1B6C61-5D01-47E9-ACAF-4320CF4B0976}" destId="{5A210D97-C0C1-43A9-85E8-0002143BD976}" srcOrd="4" destOrd="0" presId="urn:microsoft.com/office/officeart/2009/layout/CircleArrowProcess"/>
    <dgm:cxn modelId="{2B038B6B-A1A4-43EE-8442-88FCC9BA6731}" type="presParOf" srcId="{5A210D97-C0C1-43A9-85E8-0002143BD976}" destId="{7C353AAE-3917-42FA-B38C-E9BC35B5BE53}" srcOrd="0" destOrd="0" presId="urn:microsoft.com/office/officeart/2009/layout/CircleArrowProcess"/>
    <dgm:cxn modelId="{42F3D38D-45AA-4DB5-9100-66AC67ED2331}" type="presParOf" srcId="{3F1B6C61-5D01-47E9-ACAF-4320CF4B0976}" destId="{AC56305C-AC0C-47A8-82C5-A0FF40ECB1B0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1AF56-3B02-4361-98EA-4F83C1F7C1CD}">
      <dsp:nvSpPr>
        <dsp:cNvPr id="0" name=""/>
        <dsp:cNvSpPr/>
      </dsp:nvSpPr>
      <dsp:spPr>
        <a:xfrm>
          <a:off x="2131358" y="7698"/>
          <a:ext cx="4421364" cy="1351271"/>
        </a:xfrm>
        <a:prstGeom prst="ellipse">
          <a:avLst/>
        </a:prstGeom>
        <a:solidFill>
          <a:schemeClr val="accent2"/>
        </a:solidFill>
        <a:ln w="1905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SVETA ALIANSA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KONSERVATIVIZEM </a:t>
          </a:r>
          <a:endParaRPr lang="sl-SI" sz="2600" kern="1200" dirty="0"/>
        </a:p>
      </dsp:txBody>
      <dsp:txXfrm>
        <a:off x="2778852" y="205587"/>
        <a:ext cx="3126376" cy="955493"/>
      </dsp:txXfrm>
    </dsp:sp>
    <dsp:sp modelId="{8CBEC922-2FB4-40C3-801D-BD1AD71C5EAF}">
      <dsp:nvSpPr>
        <dsp:cNvPr id="0" name=""/>
        <dsp:cNvSpPr/>
      </dsp:nvSpPr>
      <dsp:spPr>
        <a:xfrm rot="8835674">
          <a:off x="1409932" y="1590492"/>
          <a:ext cx="2045358" cy="6409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5A89D-409E-41FC-AC05-63805F0547DD}">
      <dsp:nvSpPr>
        <dsp:cNvPr id="0" name=""/>
        <dsp:cNvSpPr/>
      </dsp:nvSpPr>
      <dsp:spPr>
        <a:xfrm>
          <a:off x="504057" y="1903799"/>
          <a:ext cx="2136663" cy="1120534"/>
        </a:xfrm>
        <a:prstGeom prst="roundRect">
          <a:avLst>
            <a:gd name="adj" fmla="val 10000"/>
          </a:avLst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Policijski nadzor in vojaška sila</a:t>
          </a:r>
          <a:endParaRPr lang="sl-SI" sz="2400" kern="1200" dirty="0"/>
        </a:p>
      </dsp:txBody>
      <dsp:txXfrm>
        <a:off x="536876" y="1936618"/>
        <a:ext cx="2071025" cy="1054896"/>
      </dsp:txXfrm>
    </dsp:sp>
    <dsp:sp modelId="{D8A32EC9-6DB3-447C-A1BF-9D79C9BF1E0E}">
      <dsp:nvSpPr>
        <dsp:cNvPr id="0" name=""/>
        <dsp:cNvSpPr/>
      </dsp:nvSpPr>
      <dsp:spPr>
        <a:xfrm rot="5338647">
          <a:off x="3663831" y="1824617"/>
          <a:ext cx="1408600" cy="6409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F9CE28-A583-44EC-8F45-D81DD6929CC8}">
      <dsp:nvSpPr>
        <dsp:cNvPr id="0" name=""/>
        <dsp:cNvSpPr/>
      </dsp:nvSpPr>
      <dsp:spPr>
        <a:xfrm>
          <a:off x="3312369" y="2376273"/>
          <a:ext cx="2136663" cy="946063"/>
        </a:xfrm>
        <a:prstGeom prst="roundRect">
          <a:avLst>
            <a:gd name="adj" fmla="val 10000"/>
          </a:avLst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smtClean="0"/>
            <a:t>Želi trajen mir in stari red</a:t>
          </a:r>
          <a:endParaRPr lang="sl-SI" sz="2400" kern="1200" dirty="0" smtClean="0"/>
        </a:p>
      </dsp:txBody>
      <dsp:txXfrm>
        <a:off x="3340078" y="2403982"/>
        <a:ext cx="2081245" cy="890645"/>
      </dsp:txXfrm>
    </dsp:sp>
    <dsp:sp modelId="{E08A990D-BDA1-41A1-BCD0-6FA3ADBFF966}">
      <dsp:nvSpPr>
        <dsp:cNvPr id="0" name=""/>
        <dsp:cNvSpPr/>
      </dsp:nvSpPr>
      <dsp:spPr>
        <a:xfrm rot="1863196">
          <a:off x="5308270" y="1418991"/>
          <a:ext cx="1575630" cy="64099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78EEA5-0947-4262-97A6-83EB74C80D02}">
      <dsp:nvSpPr>
        <dsp:cNvPr id="0" name=""/>
        <dsp:cNvSpPr/>
      </dsp:nvSpPr>
      <dsp:spPr>
        <a:xfrm>
          <a:off x="5702666" y="1555445"/>
          <a:ext cx="2136663" cy="1180857"/>
        </a:xfrm>
        <a:prstGeom prst="roundRect">
          <a:avLst>
            <a:gd name="adj" fmla="val 10000"/>
          </a:avLst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 smtClean="0"/>
            <a:t>Želi vodilno vlogo cesarjev in cerkve</a:t>
          </a:r>
          <a:endParaRPr lang="sl-SI" sz="2400" kern="1200" dirty="0"/>
        </a:p>
      </dsp:txBody>
      <dsp:txXfrm>
        <a:off x="5737252" y="1590031"/>
        <a:ext cx="2067491" cy="11116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598A4-8087-4B16-B8D5-C7372D5C7EFA}">
      <dsp:nvSpPr>
        <dsp:cNvPr id="0" name=""/>
        <dsp:cNvSpPr/>
      </dsp:nvSpPr>
      <dsp:spPr>
        <a:xfrm>
          <a:off x="3050" y="0"/>
          <a:ext cx="2934890" cy="40640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LIBERALIZEM</a:t>
          </a:r>
          <a:endParaRPr lang="sl-SI" sz="3100" kern="1200" dirty="0"/>
        </a:p>
      </dsp:txBody>
      <dsp:txXfrm>
        <a:off x="3050" y="0"/>
        <a:ext cx="2934890" cy="1219200"/>
      </dsp:txXfrm>
    </dsp:sp>
    <dsp:sp modelId="{E7026875-640E-4588-A0EF-F6E30ACCF8A0}">
      <dsp:nvSpPr>
        <dsp:cNvPr id="0" name=""/>
        <dsp:cNvSpPr/>
      </dsp:nvSpPr>
      <dsp:spPr>
        <a:xfrm>
          <a:off x="296540" y="1219547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Država na temelju zakonov</a:t>
          </a:r>
          <a:endParaRPr lang="sl-SI" sz="1600" kern="1200" dirty="0"/>
        </a:p>
      </dsp:txBody>
      <dsp:txXfrm>
        <a:off x="319925" y="1242932"/>
        <a:ext cx="2301142" cy="751643"/>
      </dsp:txXfrm>
    </dsp:sp>
    <dsp:sp modelId="{E4B7BDF0-0A53-4B53-905E-E1220647A05C}">
      <dsp:nvSpPr>
        <dsp:cNvPr id="0" name=""/>
        <dsp:cNvSpPr/>
      </dsp:nvSpPr>
      <dsp:spPr>
        <a:xfrm>
          <a:off x="296540" y="2140793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-837005"/>
            <a:satOff val="-3808"/>
            <a:lumOff val="51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Parlament s predstavniki ljudstva</a:t>
          </a:r>
          <a:endParaRPr lang="sl-SI" sz="1600" kern="1200" dirty="0"/>
        </a:p>
      </dsp:txBody>
      <dsp:txXfrm>
        <a:off x="319925" y="2164178"/>
        <a:ext cx="2301142" cy="751643"/>
      </dsp:txXfrm>
    </dsp:sp>
    <dsp:sp modelId="{D1891032-EEA9-4493-89B6-42CF78329B78}">
      <dsp:nvSpPr>
        <dsp:cNvPr id="0" name=""/>
        <dsp:cNvSpPr/>
      </dsp:nvSpPr>
      <dsp:spPr>
        <a:xfrm>
          <a:off x="296540" y="3062039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-1674010"/>
            <a:satOff val="-7615"/>
            <a:lumOff val="103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Svoboda posameznika</a:t>
          </a:r>
          <a:endParaRPr lang="sl-SI" sz="1600" kern="1200" dirty="0"/>
        </a:p>
      </dsp:txBody>
      <dsp:txXfrm>
        <a:off x="319925" y="3085424"/>
        <a:ext cx="2301142" cy="751643"/>
      </dsp:txXfrm>
    </dsp:sp>
    <dsp:sp modelId="{8A0AF89A-89B2-48AE-8D7E-B4CEAC240A32}">
      <dsp:nvSpPr>
        <dsp:cNvPr id="0" name=""/>
        <dsp:cNvSpPr/>
      </dsp:nvSpPr>
      <dsp:spPr>
        <a:xfrm>
          <a:off x="3158058" y="0"/>
          <a:ext cx="2934890" cy="40640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NACIONALNA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100" kern="1200" dirty="0" smtClean="0"/>
            <a:t>GIBANJA</a:t>
          </a:r>
          <a:endParaRPr lang="sl-SI" sz="3100" kern="1200" dirty="0"/>
        </a:p>
      </dsp:txBody>
      <dsp:txXfrm>
        <a:off x="3158058" y="0"/>
        <a:ext cx="2934890" cy="1219200"/>
      </dsp:txXfrm>
    </dsp:sp>
    <dsp:sp modelId="{0F5FFE8C-2649-4D3B-943C-307A5C4A8B23}">
      <dsp:nvSpPr>
        <dsp:cNvPr id="0" name=""/>
        <dsp:cNvSpPr/>
      </dsp:nvSpPr>
      <dsp:spPr>
        <a:xfrm>
          <a:off x="3451547" y="1219547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-2511015"/>
            <a:satOff val="-11423"/>
            <a:lumOff val="155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Enotna država za en narod</a:t>
          </a:r>
          <a:endParaRPr lang="sl-SI" sz="1600" kern="1200" dirty="0"/>
        </a:p>
      </dsp:txBody>
      <dsp:txXfrm>
        <a:off x="3474932" y="1242932"/>
        <a:ext cx="2301142" cy="751643"/>
      </dsp:txXfrm>
    </dsp:sp>
    <dsp:sp modelId="{EAF039A6-5422-442B-9A01-7A86615F9051}">
      <dsp:nvSpPr>
        <dsp:cNvPr id="0" name=""/>
        <dsp:cNvSpPr/>
      </dsp:nvSpPr>
      <dsp:spPr>
        <a:xfrm>
          <a:off x="3451547" y="2140793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-3348021"/>
            <a:satOff val="-15230"/>
            <a:lumOff val="207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Več pravic za narod</a:t>
          </a:r>
          <a:endParaRPr lang="sl-SI" sz="1600" kern="1200" dirty="0"/>
        </a:p>
      </dsp:txBody>
      <dsp:txXfrm>
        <a:off x="3474932" y="2164178"/>
        <a:ext cx="2301142" cy="751643"/>
      </dsp:txXfrm>
    </dsp:sp>
    <dsp:sp modelId="{A87521C8-6919-4226-A4DB-CF70DCF5094C}">
      <dsp:nvSpPr>
        <dsp:cNvPr id="0" name=""/>
        <dsp:cNvSpPr/>
      </dsp:nvSpPr>
      <dsp:spPr>
        <a:xfrm>
          <a:off x="3451547" y="3062039"/>
          <a:ext cx="2347912" cy="798413"/>
        </a:xfrm>
        <a:prstGeom prst="roundRect">
          <a:avLst>
            <a:gd name="adj" fmla="val 10000"/>
          </a:avLst>
        </a:prstGeom>
        <a:solidFill>
          <a:schemeClr val="accent4">
            <a:hueOff val="-4185026"/>
            <a:satOff val="-19038"/>
            <a:lumOff val="258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Države narodov se razlikujejo glede na jezik, kulturi in zgodovino</a:t>
          </a:r>
          <a:endParaRPr lang="sl-SI" sz="1600" kern="1200" dirty="0"/>
        </a:p>
      </dsp:txBody>
      <dsp:txXfrm>
        <a:off x="3474932" y="3085424"/>
        <a:ext cx="2301142" cy="7516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51FFA-1E31-446A-85A7-AD30E9376EA5}">
      <dsp:nvSpPr>
        <dsp:cNvPr id="0" name=""/>
        <dsp:cNvSpPr/>
      </dsp:nvSpPr>
      <dsp:spPr>
        <a:xfrm>
          <a:off x="2066460" y="0"/>
          <a:ext cx="5231613" cy="147110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28309-CC4B-4336-82BA-600CF3AB8626}">
      <dsp:nvSpPr>
        <dsp:cNvPr id="0" name=""/>
        <dsp:cNvSpPr/>
      </dsp:nvSpPr>
      <dsp:spPr>
        <a:xfrm>
          <a:off x="3168351" y="432046"/>
          <a:ext cx="2999834" cy="408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/>
            <a:t>UPOR MEŠČANSTVA</a:t>
          </a:r>
          <a:endParaRPr lang="sl-SI" sz="2800" kern="1200" dirty="0"/>
        </a:p>
      </dsp:txBody>
      <dsp:txXfrm>
        <a:off x="3168351" y="432046"/>
        <a:ext cx="2999834" cy="408572"/>
      </dsp:txXfrm>
    </dsp:sp>
    <dsp:sp modelId="{D1EACB6C-ABB0-4A14-B21D-14E07C4346E7}">
      <dsp:nvSpPr>
        <dsp:cNvPr id="0" name=""/>
        <dsp:cNvSpPr/>
      </dsp:nvSpPr>
      <dsp:spPr>
        <a:xfrm>
          <a:off x="1486901" y="845258"/>
          <a:ext cx="5573666" cy="147110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C8F21-3326-4FE1-B29D-82B9F0B05996}">
      <dsp:nvSpPr>
        <dsp:cNvPr id="0" name=""/>
        <dsp:cNvSpPr/>
      </dsp:nvSpPr>
      <dsp:spPr>
        <a:xfrm>
          <a:off x="1800202" y="1296143"/>
          <a:ext cx="5134056" cy="408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/>
            <a:t>ZAHTEVAJO NAČELA RAZSVETLJENSTVA</a:t>
          </a:r>
          <a:endParaRPr lang="sl-SI" sz="2800" kern="1200" dirty="0"/>
        </a:p>
      </dsp:txBody>
      <dsp:txXfrm>
        <a:off x="1800202" y="1296143"/>
        <a:ext cx="5134056" cy="408572"/>
      </dsp:txXfrm>
    </dsp:sp>
    <dsp:sp modelId="{7C353AAE-3917-42FA-B38C-E9BC35B5BE53}">
      <dsp:nvSpPr>
        <dsp:cNvPr id="0" name=""/>
        <dsp:cNvSpPr/>
      </dsp:nvSpPr>
      <dsp:spPr>
        <a:xfrm>
          <a:off x="2093933" y="1791667"/>
          <a:ext cx="5178878" cy="126422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6305C-AC0C-47A8-82C5-A0FF40ECB1B0}">
      <dsp:nvSpPr>
        <dsp:cNvPr id="0" name=""/>
        <dsp:cNvSpPr/>
      </dsp:nvSpPr>
      <dsp:spPr>
        <a:xfrm>
          <a:off x="2204450" y="2232247"/>
          <a:ext cx="5140366" cy="408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800" kern="1200" dirty="0" smtClean="0"/>
            <a:t>ZAHTEVAJO NAČELA FRANCOSKE REVOLUCIJE</a:t>
          </a:r>
          <a:endParaRPr lang="sl-SI" sz="2800" kern="1200" dirty="0"/>
        </a:p>
      </dsp:txBody>
      <dsp:txXfrm>
        <a:off x="2204450" y="2232247"/>
        <a:ext cx="5140366" cy="408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l-S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888E76B-C995-4372-A387-4D064FA5881A}" type="datetimeFigureOut">
              <a:rPr lang="sl-SI" smtClean="0"/>
              <a:t>16.3.2016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4BCE7D1-EEB8-4964-A5EC-9DB09DDDB09B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File:Rundgem%C3%A4lde_Europa_1849.jpg" TargetMode="External"/><Relationship Id="rId3" Type="http://schemas.openxmlformats.org/officeDocument/2006/relationships/hyperlink" Target="https://commons.wikimedia.org/wiki/File:Meneghino_cinque_giornate.jpg" TargetMode="External"/><Relationship Id="rId7" Type="http://schemas.openxmlformats.org/officeDocument/2006/relationships/hyperlink" Target="https://commons.wikimedia.org/wiki/File:Kaiser_Ferdinand_I_von_%C3%96sterreich_in_ungarischer_Adjustierung_mit_Ordensschmuck_c1830.jpg" TargetMode="External"/><Relationship Id="rId2" Type="http://schemas.openxmlformats.org/officeDocument/2006/relationships/hyperlink" Target="http://www.rtvslo.si/kultura/novice/podobe-politicne-kupcije-na-ponapoleonskem-dunaju/2125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mmons.wikimedia.org/wiki/File:RS(1872)_p1.0313_Metternich_auf_der_Flucht.jpg" TargetMode="External"/><Relationship Id="rId5" Type="http://schemas.openxmlformats.org/officeDocument/2006/relationships/hyperlink" Target="https://commons.wikimedia.org/wiki/File:1848_vienna_students.jpg" TargetMode="External"/><Relationship Id="rId4" Type="http://schemas.openxmlformats.org/officeDocument/2006/relationships/hyperlink" Target="https://commons.wikimedia.org/wiki/File:Lar9_philippo_001z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Revolucija 1848 </a:t>
            </a:r>
            <a:br>
              <a:rPr lang="sl-SI" dirty="0" smtClean="0"/>
            </a:br>
            <a:r>
              <a:rPr lang="sl-SI" dirty="0" smtClean="0"/>
              <a:t>– pomlad narodov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17234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z="2600" dirty="0"/>
              <a:t>Začela se je s študenti, pridružili so se meščani in kmetje</a:t>
            </a:r>
          </a:p>
          <a:p>
            <a:pPr lvl="0"/>
            <a:r>
              <a:rPr lang="sl-SI" sz="2600" dirty="0"/>
              <a:t>Cesar je sestavil novo vlado in obljubil ustavo</a:t>
            </a:r>
          </a:p>
          <a:p>
            <a:pPr lvl="0"/>
            <a:r>
              <a:rPr lang="sl-SI" sz="2600" dirty="0"/>
              <a:t>Z razglasom zemljiške odveze so kmetje prenehali upirati in cesar je lažje zatrl upor meščanov – revolucije je bilo konec. </a:t>
            </a:r>
          </a:p>
          <a:p>
            <a:endParaRPr lang="sl-SI" sz="2600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 Revolucija v avstrijskem cesarstvu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198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600" dirty="0"/>
              <a:t>liberalizem, </a:t>
            </a:r>
            <a:endParaRPr lang="sl-SI" sz="2600" dirty="0" smtClean="0"/>
          </a:p>
          <a:p>
            <a:r>
              <a:rPr lang="sl-SI" sz="2600" dirty="0" smtClean="0"/>
              <a:t>nacionalno </a:t>
            </a:r>
            <a:r>
              <a:rPr lang="sl-SI" sz="2600" dirty="0"/>
              <a:t>gibanje, </a:t>
            </a:r>
            <a:endParaRPr lang="sl-SI" sz="2600" dirty="0" smtClean="0"/>
          </a:p>
          <a:p>
            <a:r>
              <a:rPr lang="sl-SI" sz="2600" dirty="0" smtClean="0"/>
              <a:t>revolucija</a:t>
            </a:r>
            <a:r>
              <a:rPr lang="sl-SI" sz="2600" dirty="0"/>
              <a:t>, </a:t>
            </a:r>
            <a:endParaRPr lang="sl-SI" sz="2600" dirty="0" smtClean="0"/>
          </a:p>
          <a:p>
            <a:r>
              <a:rPr lang="sl-SI" sz="2600" dirty="0" smtClean="0"/>
              <a:t>konservativni </a:t>
            </a:r>
            <a:r>
              <a:rPr lang="sl-SI" sz="2600" dirty="0"/>
              <a:t>pogled, </a:t>
            </a:r>
            <a:endParaRPr lang="sl-SI" sz="2600" dirty="0" smtClean="0"/>
          </a:p>
          <a:p>
            <a:r>
              <a:rPr lang="sl-SI" sz="2600" dirty="0" smtClean="0"/>
              <a:t>ustava</a:t>
            </a:r>
            <a:r>
              <a:rPr lang="sl-SI" sz="2600" dirty="0"/>
              <a:t>, </a:t>
            </a:r>
            <a:endParaRPr lang="sl-SI" sz="2600" dirty="0" smtClean="0"/>
          </a:p>
          <a:p>
            <a:r>
              <a:rPr lang="sl-SI" sz="2600" dirty="0" smtClean="0"/>
              <a:t>zemljiška </a:t>
            </a:r>
            <a:r>
              <a:rPr lang="sl-SI" sz="2600" dirty="0"/>
              <a:t>odveza, </a:t>
            </a:r>
            <a:endParaRPr lang="sl-SI" sz="2600" dirty="0" smtClean="0"/>
          </a:p>
          <a:p>
            <a:r>
              <a:rPr lang="sl-SI" sz="2600" dirty="0" smtClean="0"/>
              <a:t>pomlad </a:t>
            </a:r>
            <a:r>
              <a:rPr lang="sl-SI" sz="2600" dirty="0"/>
              <a:t>narodov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4. pojmi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267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Slika1: Dunajski Kongres, Jean Baptiste </a:t>
            </a:r>
            <a:r>
              <a:rPr lang="sl-SI" dirty="0" err="1" smtClean="0"/>
              <a:t>Isabey</a:t>
            </a:r>
            <a:r>
              <a:rPr lang="sl-SI" dirty="0"/>
              <a:t>, 1815, Vir: </a:t>
            </a:r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www.rtvslo.si/kultura/novice/podobe-politicne-kupcije-na-ponapoleonskem-dunaju/212599</a:t>
            </a:r>
            <a:r>
              <a:rPr lang="sl-SI" dirty="0" smtClean="0"/>
              <a:t>  </a:t>
            </a:r>
            <a:endParaRPr lang="sl-SI" dirty="0" smtClean="0"/>
          </a:p>
          <a:p>
            <a:r>
              <a:rPr lang="sl-SI" dirty="0" smtClean="0"/>
              <a:t>Slika 2: Svoboda na barikadah, E. Delacroix, 1830 </a:t>
            </a:r>
          </a:p>
          <a:p>
            <a:r>
              <a:rPr lang="sl-SI" dirty="0" smtClean="0"/>
              <a:t>Slika 3: Karikatura mesta Milano, ki zadavi dvoglavega avstrijskega orla kot simbol avstrijske nadvlade nad Italijani. Vir: </a:t>
            </a:r>
            <a:r>
              <a:rPr lang="sl-SI" dirty="0" smtClean="0">
                <a:hlinkClick r:id="rId3"/>
              </a:rPr>
              <a:t>https://commons.wikimedia.org/wiki/File:Meneghino_cinque_giornate.jpg</a:t>
            </a:r>
            <a:r>
              <a:rPr lang="sl-SI" dirty="0" smtClean="0"/>
              <a:t> </a:t>
            </a:r>
          </a:p>
          <a:p>
            <a:r>
              <a:rPr lang="sl-SI" dirty="0" smtClean="0"/>
              <a:t>Slika 4: </a:t>
            </a:r>
            <a:r>
              <a:rPr lang="sl-SI" dirty="0"/>
              <a:t>Pokol na Hiosu, E: Delacroix, </a:t>
            </a:r>
            <a:r>
              <a:rPr lang="sl-SI" dirty="0" smtClean="0"/>
              <a:t>1824</a:t>
            </a:r>
            <a:endParaRPr lang="sl-SI" dirty="0" smtClean="0"/>
          </a:p>
          <a:p>
            <a:r>
              <a:rPr lang="sl-SI" dirty="0" smtClean="0"/>
              <a:t>Slika 5: </a:t>
            </a:r>
            <a:r>
              <a:rPr lang="sl-SI" dirty="0" err="1" smtClean="0"/>
              <a:t>Lamartine</a:t>
            </a:r>
            <a:r>
              <a:rPr lang="sl-SI" dirty="0" smtClean="0"/>
              <a:t> v Parizu 25. 2. 1848 zavrne rdečo zastavo, H. F. E. </a:t>
            </a:r>
            <a:r>
              <a:rPr lang="sl-SI" dirty="0" err="1" smtClean="0"/>
              <a:t>Philippoteaux</a:t>
            </a:r>
            <a:r>
              <a:rPr lang="sl-SI" dirty="0" smtClean="0"/>
              <a:t>, 19. </a:t>
            </a:r>
            <a:r>
              <a:rPr lang="sl-SI" dirty="0"/>
              <a:t>stoletje, Vir: </a:t>
            </a:r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commons.wikimedia.org/wiki/File:Lar9_philippo_001z.jpg</a:t>
            </a:r>
            <a:r>
              <a:rPr lang="sl-SI" dirty="0" smtClean="0"/>
              <a:t> </a:t>
            </a:r>
          </a:p>
          <a:p>
            <a:r>
              <a:rPr lang="sl-SI" dirty="0" smtClean="0"/>
              <a:t>Slika 6: </a:t>
            </a:r>
            <a:r>
              <a:rPr lang="sl-SI" dirty="0"/>
              <a:t>Barikade dunajskih študentov 1848, Vir: </a:t>
            </a:r>
            <a:r>
              <a:rPr lang="sl-SI" dirty="0">
                <a:hlinkClick r:id="rId5"/>
              </a:rPr>
              <a:t>https://</a:t>
            </a:r>
            <a:r>
              <a:rPr lang="sl-SI" dirty="0" smtClean="0">
                <a:hlinkClick r:id="rId5"/>
              </a:rPr>
              <a:t>commons.wikimedia.org/wiki/File:1848_vienna_students.jpg</a:t>
            </a:r>
            <a:r>
              <a:rPr lang="sl-SI" dirty="0" smtClean="0"/>
              <a:t> </a:t>
            </a:r>
          </a:p>
          <a:p>
            <a:r>
              <a:rPr lang="sl-SI" dirty="0"/>
              <a:t>Slika </a:t>
            </a:r>
            <a:r>
              <a:rPr lang="sl-SI" dirty="0" smtClean="0"/>
              <a:t>7: </a:t>
            </a:r>
            <a:r>
              <a:rPr lang="sl-SI" dirty="0"/>
              <a:t>Karikatura Metternicha na begu pred revolucijo, Vir: </a:t>
            </a:r>
            <a:r>
              <a:rPr lang="sl-SI" dirty="0">
                <a:hlinkClick r:id="rId6"/>
              </a:rPr>
              <a:t>https://commons.wikimedia.org/wiki/File:RS(1872)_p1.0313_Metternich_auf_der_Flucht.jpg</a:t>
            </a:r>
            <a:r>
              <a:rPr lang="sl-SI" dirty="0"/>
              <a:t> </a:t>
            </a:r>
          </a:p>
          <a:p>
            <a:r>
              <a:rPr lang="sl-SI" dirty="0" smtClean="0"/>
              <a:t>Slika 8: Ferdinand I. Avstrijski, neznan</a:t>
            </a:r>
            <a:r>
              <a:rPr lang="sl-SI" dirty="0"/>
              <a:t>, okrog 1839, Vir: </a:t>
            </a:r>
            <a:r>
              <a:rPr lang="sl-SI" dirty="0">
                <a:hlinkClick r:id="rId7"/>
              </a:rPr>
              <a:t>https://commons.wikimedia.org/wiki/File:Kaiser_Ferdinand_I_von_%</a:t>
            </a:r>
            <a:r>
              <a:rPr lang="sl-SI" dirty="0" smtClean="0">
                <a:hlinkClick r:id="rId7"/>
              </a:rPr>
              <a:t>C3%96sterreich_in_ungarischer_Adjustierung_mit_Ordensschmuck_c1830.jpg</a:t>
            </a:r>
            <a:r>
              <a:rPr lang="sl-SI" dirty="0" smtClean="0"/>
              <a:t> </a:t>
            </a:r>
            <a:endParaRPr lang="sl-SI" dirty="0" smtClean="0"/>
          </a:p>
          <a:p>
            <a:r>
              <a:rPr lang="sl-SI" dirty="0" smtClean="0"/>
              <a:t>Slika 9: </a:t>
            </a:r>
            <a:r>
              <a:rPr lang="sl-SI" dirty="0" smtClean="0"/>
              <a:t>Karikatura iz leta 1849 v posmeh (ne)uspešnosti različnih revolucij leta 1848, Ferdinand </a:t>
            </a:r>
            <a:r>
              <a:rPr lang="sl-SI" dirty="0" err="1" smtClean="0"/>
              <a:t>Schroders</a:t>
            </a:r>
            <a:r>
              <a:rPr lang="sl-SI" dirty="0"/>
              <a:t> </a:t>
            </a:r>
            <a:r>
              <a:rPr lang="sl-SI" dirty="0" smtClean="0"/>
              <a:t>v </a:t>
            </a:r>
            <a:r>
              <a:rPr lang="sl-SI" dirty="0" err="1" smtClean="0"/>
              <a:t>Dusseldorfer</a:t>
            </a:r>
            <a:r>
              <a:rPr lang="sl-SI" dirty="0" smtClean="0"/>
              <a:t> </a:t>
            </a:r>
            <a:r>
              <a:rPr lang="sl-SI" dirty="0" err="1" smtClean="0"/>
              <a:t>monatshefte</a:t>
            </a:r>
            <a:r>
              <a:rPr lang="sl-SI" dirty="0" smtClean="0"/>
              <a:t>. </a:t>
            </a:r>
            <a:r>
              <a:rPr lang="sl-SI" dirty="0"/>
              <a:t>Vir: </a:t>
            </a:r>
            <a:r>
              <a:rPr lang="sl-SI" dirty="0">
                <a:hlinkClick r:id="rId8"/>
              </a:rPr>
              <a:t>https://</a:t>
            </a:r>
            <a:r>
              <a:rPr lang="sl-SI" dirty="0" smtClean="0">
                <a:hlinkClick r:id="rId8"/>
              </a:rPr>
              <a:t>commons.wikimedia.org/wiki/File:Rundgem%C3%A4lde_Europa_1849.jpg</a:t>
            </a:r>
            <a:endParaRPr lang="sl-SI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SLIKOVNEGA GRADIVA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7959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609600" y="304801"/>
            <a:ext cx="5867400" cy="675928"/>
          </a:xfrm>
        </p:spPr>
        <p:txBody>
          <a:bodyPr/>
          <a:lstStyle/>
          <a:p>
            <a:pPr marL="45720" indent="0">
              <a:buNone/>
            </a:pPr>
            <a:r>
              <a:rPr lang="sl-SI" dirty="0" smtClean="0"/>
              <a:t>SVETA ALIANSA</a:t>
            </a:r>
            <a:endParaRPr lang="sl-SI" dirty="0"/>
          </a:p>
        </p:txBody>
      </p:sp>
      <p:pic>
        <p:nvPicPr>
          <p:cNvPr id="1026" name="Picture 2" descr="http://www.amitm.com/thecon/congVienn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91" y="980728"/>
            <a:ext cx="605575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grada vsebine 1"/>
          <p:cNvSpPr txBox="1">
            <a:spLocks/>
          </p:cNvSpPr>
          <p:nvPr/>
        </p:nvSpPr>
        <p:spPr>
          <a:xfrm>
            <a:off x="607291" y="5085184"/>
            <a:ext cx="3963254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1: Dunajski kongres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13809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4214967"/>
              </p:ext>
            </p:extLst>
          </p:nvPr>
        </p:nvGraphicFramePr>
        <p:xfrm>
          <a:off x="251520" y="188640"/>
          <a:ext cx="8712968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04137637"/>
              </p:ext>
            </p:extLst>
          </p:nvPr>
        </p:nvGraphicFramePr>
        <p:xfrm>
          <a:off x="2771800" y="25649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02196637"/>
              </p:ext>
            </p:extLst>
          </p:nvPr>
        </p:nvGraphicFramePr>
        <p:xfrm>
          <a:off x="179512" y="3645024"/>
          <a:ext cx="8784976" cy="305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87699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D1AF56-3B02-4361-98EA-4F83C1F7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BEC922-2FB4-40C3-801D-BD1AD71C5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95A89D-409E-41FC-AC05-63805F054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A32EC9-6DB3-447C-A1BF-9D79C9BF1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F9CE28-A583-44EC-8F45-D81DD6929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8A990D-BDA1-41A1-BCD0-6FA3ADBFF9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78EEA5-0947-4262-97A6-83EB74C80D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0326E-6 L -0.29132 -0.47444 " pathEditMode="relative" rAng="0" ptsTypes="AA"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66" y="-23734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22598A4-8087-4B16-B8D5-C7372D5C7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graphicEl>
                                              <a:dgm id="{522598A4-8087-4B16-B8D5-C7372D5C7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">
                                            <p:graphicEl>
                                              <a:dgm id="{522598A4-8087-4B16-B8D5-C7372D5C7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A0AF89A-89B2-48AE-8D7E-B4CEAC240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">
                                            <p:graphicEl>
                                              <a:dgm id="{8A0AF89A-89B2-48AE-8D7E-B4CEAC240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">
                                            <p:graphicEl>
                                              <a:dgm id="{8A0AF89A-89B2-48AE-8D7E-B4CEAC240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7026875-640E-4588-A0EF-F6E30ACCF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">
                                            <p:graphicEl>
                                              <a:dgm id="{E7026875-640E-4588-A0EF-F6E30ACCF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">
                                            <p:graphicEl>
                                              <a:dgm id="{E7026875-640E-4588-A0EF-F6E30ACCF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B7BDF0-0A53-4B53-905E-E1220647A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">
                                            <p:graphicEl>
                                              <a:dgm id="{E4B7BDF0-0A53-4B53-905E-E1220647A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">
                                            <p:graphicEl>
                                              <a:dgm id="{E4B7BDF0-0A53-4B53-905E-E1220647A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891032-EEA9-4493-89B6-42CF78329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">
                                            <p:graphicEl>
                                              <a:dgm id="{D1891032-EEA9-4493-89B6-42CF78329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">
                                            <p:graphicEl>
                                              <a:dgm id="{D1891032-EEA9-4493-89B6-42CF78329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5FFE8C-2649-4D3B-943C-307A5C4A8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">
                                            <p:graphicEl>
                                              <a:dgm id="{0F5FFE8C-2649-4D3B-943C-307A5C4A8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">
                                            <p:graphicEl>
                                              <a:dgm id="{0F5FFE8C-2649-4D3B-943C-307A5C4A8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AF039A6-5422-442B-9A01-7A86615F9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">
                                            <p:graphicEl>
                                              <a:dgm id="{EAF039A6-5422-442B-9A01-7A86615F9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">
                                            <p:graphicEl>
                                              <a:dgm id="{EAF039A6-5422-442B-9A01-7A86615F9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87521C8-6919-4226-A4DB-CF70DCF50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">
                                            <p:graphicEl>
                                              <a:dgm id="{A87521C8-6919-4226-A4DB-CF70DCF50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">
                                            <p:graphicEl>
                                              <a:dgm id="{A87521C8-6919-4226-A4DB-CF70DCF50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4" grpId="1">
        <p:bldSub>
          <a:bldDgm/>
        </p:bldSub>
      </p:bldGraphic>
      <p:bldGraphic spid="6" grpId="0">
        <p:bldSub>
          <a:bldDgm bld="lvlOne"/>
        </p:bldSub>
      </p:bldGraphic>
      <p:bldGraphic spid="7" grpId="0">
        <p:bldAsOne/>
      </p:bldGraphic>
      <p:bldGraphic spid="7" grpId="1">
        <p:bldAsOne/>
      </p:bldGraphic>
      <p:bldGraphic spid="7" grpId="2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z="2600" dirty="0"/>
              <a:t>Sveta aliansa je poskušala obdržati premoč vladarjev in cerkve (konservativni pogled), meščanstvo pa je želelo uveljaviti razsvetljenska načela in načela francoske revolucije. </a:t>
            </a:r>
          </a:p>
          <a:p>
            <a:pPr lvl="0"/>
            <a:r>
              <a:rPr lang="sl-SI" sz="2600" dirty="0"/>
              <a:t>Liberalizem: država na podlagi zakonov in razuma, svobodni državljani</a:t>
            </a:r>
          </a:p>
          <a:p>
            <a:pPr lvl="0"/>
            <a:r>
              <a:rPr lang="sl-SI" sz="2600" dirty="0"/>
              <a:t>Nacionalna gibanja: enotna država posameznega naroda na podlagi zgodovine, kulture in jezika. </a:t>
            </a:r>
          </a:p>
          <a:p>
            <a:endParaRPr lang="sl-SI" sz="26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POJAV LIBERALIZMA IN NACIONALNIH GIBANJ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3238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1007604" y="130335"/>
            <a:ext cx="5867400" cy="60392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sl-SI" dirty="0" smtClean="0"/>
              <a:t>PRVI  IN </a:t>
            </a:r>
            <a:r>
              <a:rPr lang="sl-SI" dirty="0" smtClean="0"/>
              <a:t>DRUGI </a:t>
            </a:r>
            <a:r>
              <a:rPr lang="sl-SI" dirty="0" smtClean="0"/>
              <a:t>VAL REVOLUCIJ </a:t>
            </a:r>
            <a:endParaRPr lang="sl-SI" dirty="0"/>
          </a:p>
        </p:txBody>
      </p:sp>
      <p:sp>
        <p:nvSpPr>
          <p:cNvPr id="5" name="Ograda vsebine 1"/>
          <p:cNvSpPr txBox="1">
            <a:spLocks/>
          </p:cNvSpPr>
          <p:nvPr/>
        </p:nvSpPr>
        <p:spPr>
          <a:xfrm>
            <a:off x="82729" y="3861474"/>
            <a:ext cx="3342956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2: </a:t>
            </a:r>
            <a:r>
              <a:rPr lang="sl-SI" sz="2200" dirty="0" smtClean="0"/>
              <a:t>Svoboda na barikadah – simbol francoske revolucije 1830 </a:t>
            </a:r>
            <a:endParaRPr lang="sl-SI" sz="2200" dirty="0"/>
          </a:p>
        </p:txBody>
      </p:sp>
      <p:pic>
        <p:nvPicPr>
          <p:cNvPr id="1026" name="Picture 2" descr="File:Eugène Delacroix - La liberté guidant le peup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7" y="727901"/>
            <a:ext cx="3968154" cy="313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le:Meneghino cinque giorna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309" y="3356992"/>
            <a:ext cx="3470343" cy="328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grada vsebine 1"/>
          <p:cNvSpPr txBox="1">
            <a:spLocks/>
          </p:cNvSpPr>
          <p:nvPr/>
        </p:nvSpPr>
        <p:spPr>
          <a:xfrm>
            <a:off x="137317" y="5251204"/>
            <a:ext cx="3378413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3: Karikatura </a:t>
            </a:r>
            <a:r>
              <a:rPr lang="sl-SI" sz="2200" dirty="0" smtClean="0"/>
              <a:t>na kateri mesto Milano zadavi dvoglavega avstrijskega orla.</a:t>
            </a:r>
            <a:endParaRPr lang="sl-SI" sz="2200" dirty="0"/>
          </a:p>
        </p:txBody>
      </p:sp>
      <p:pic>
        <p:nvPicPr>
          <p:cNvPr id="1030" name="Picture 6" descr="File:Eugène Delacroix - Le Massacre de Sci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60071"/>
            <a:ext cx="2952328" cy="347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grada vsebine 1"/>
          <p:cNvSpPr txBox="1">
            <a:spLocks/>
          </p:cNvSpPr>
          <p:nvPr/>
        </p:nvSpPr>
        <p:spPr>
          <a:xfrm>
            <a:off x="6566677" y="4112104"/>
            <a:ext cx="2411760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r"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4: </a:t>
            </a:r>
            <a:r>
              <a:rPr lang="sl-SI" sz="2200" dirty="0" smtClean="0"/>
              <a:t>Pokol na Hiosu se je zgodil med grškim bojem za neodvisnost od Turkov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70497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609600" y="304801"/>
            <a:ext cx="5867400" cy="60392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sl-SI" dirty="0" smtClean="0"/>
              <a:t>VZROKI ZA REVOLUCIJO 1848</a:t>
            </a:r>
            <a:endParaRPr lang="sl-SI" dirty="0"/>
          </a:p>
        </p:txBody>
      </p:sp>
      <p:sp>
        <p:nvSpPr>
          <p:cNvPr id="6" name="Ograda vsebine 1"/>
          <p:cNvSpPr txBox="1">
            <a:spLocks/>
          </p:cNvSpPr>
          <p:nvPr/>
        </p:nvSpPr>
        <p:spPr>
          <a:xfrm>
            <a:off x="395536" y="980728"/>
            <a:ext cx="5867400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Wingdings 2" pitchFamily="18" charset="2"/>
              <a:buNone/>
            </a:pPr>
            <a:r>
              <a:rPr lang="sl-SI" sz="2400" dirty="0" smtClean="0"/>
              <a:t>Zatiranje gospodarske in politične svobode meščanstva</a:t>
            </a:r>
          </a:p>
          <a:p>
            <a:pPr marL="45720" indent="0">
              <a:buFont typeface="Wingdings 2" pitchFamily="18" charset="2"/>
              <a:buNone/>
            </a:pPr>
            <a:r>
              <a:rPr lang="sl-SI" sz="2400" dirty="0" smtClean="0"/>
              <a:t>Slabšanje položaja kmetov in delavcev zaradi gospodarske krize</a:t>
            </a:r>
          </a:p>
          <a:p>
            <a:pPr marL="45720" indent="0">
              <a:buFont typeface="Wingdings 2" pitchFamily="18" charset="2"/>
              <a:buNone/>
            </a:pPr>
            <a:r>
              <a:rPr lang="sl-SI" sz="2400" dirty="0" smtClean="0"/>
              <a:t>Začetek v Franciji sproži nemire po celi Evropi</a:t>
            </a:r>
          </a:p>
          <a:p>
            <a:pPr marL="45720" indent="0">
              <a:buFont typeface="Wingdings 2" pitchFamily="18" charset="2"/>
              <a:buNone/>
            </a:pPr>
            <a:r>
              <a:rPr lang="sl-SI" sz="2400" dirty="0" smtClean="0"/>
              <a:t> </a:t>
            </a:r>
            <a:endParaRPr lang="sl-SI" sz="2400" dirty="0"/>
          </a:p>
        </p:txBody>
      </p:sp>
      <p:pic>
        <p:nvPicPr>
          <p:cNvPr id="4098" name="Picture 2" descr="File:Lar9 philippo 001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7712"/>
            <a:ext cx="6336704" cy="316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grada vsebine 1"/>
          <p:cNvSpPr txBox="1">
            <a:spLocks/>
          </p:cNvSpPr>
          <p:nvPr/>
        </p:nvSpPr>
        <p:spPr>
          <a:xfrm>
            <a:off x="6732240" y="5373216"/>
            <a:ext cx="2411760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5: </a:t>
            </a:r>
            <a:r>
              <a:rPr lang="sl-SI" sz="2200" dirty="0" smtClean="0"/>
              <a:t>Začetek revolucije v Franciji 1848 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260780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z="2600" dirty="0"/>
              <a:t>Več poskusov </a:t>
            </a:r>
            <a:r>
              <a:rPr lang="sl-SI" sz="2600" dirty="0" smtClean="0"/>
              <a:t>revolucij že pred 1848</a:t>
            </a:r>
            <a:endParaRPr lang="sl-SI" sz="2600" dirty="0"/>
          </a:p>
          <a:p>
            <a:pPr lvl="0"/>
            <a:r>
              <a:rPr lang="sl-SI" sz="2600" dirty="0"/>
              <a:t>Zajela skoraj vso Evropo</a:t>
            </a:r>
          </a:p>
          <a:p>
            <a:pPr lvl="0"/>
            <a:r>
              <a:rPr lang="sl-SI" sz="2600" dirty="0"/>
              <a:t>Vzroki (UČB str 91)</a:t>
            </a:r>
          </a:p>
          <a:p>
            <a:endParaRPr lang="sl-SI" sz="26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Revolucija 1848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461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le:RS(1872) p1.0313 Metternich auf der Fluc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660" y="134174"/>
            <a:ext cx="2990203" cy="323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grada vsebine 1"/>
          <p:cNvSpPr txBox="1">
            <a:spLocks/>
          </p:cNvSpPr>
          <p:nvPr/>
        </p:nvSpPr>
        <p:spPr>
          <a:xfrm>
            <a:off x="6942867" y="3372661"/>
            <a:ext cx="2131868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7: Karikatura Metternicha na begu pred revolucijo</a:t>
            </a:r>
            <a:endParaRPr lang="sl-SI" sz="2200" dirty="0"/>
          </a:p>
        </p:txBody>
      </p:sp>
      <p:sp>
        <p:nvSpPr>
          <p:cNvPr id="7" name="Ograda vsebine 1"/>
          <p:cNvSpPr txBox="1">
            <a:spLocks/>
          </p:cNvSpPr>
          <p:nvPr/>
        </p:nvSpPr>
        <p:spPr>
          <a:xfrm>
            <a:off x="-110280" y="188640"/>
            <a:ext cx="5544616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r>
              <a:rPr lang="sl-SI" sz="2800" dirty="0" smtClean="0"/>
              <a:t>REVOLUCIJA V AVSTRIJSKEM CESARSTVU</a:t>
            </a:r>
            <a:r>
              <a:rPr lang="sl-SI" sz="2800" dirty="0" smtClean="0"/>
              <a:t> </a:t>
            </a:r>
            <a:endParaRPr lang="sl-SI" sz="2800" dirty="0"/>
          </a:p>
        </p:txBody>
      </p:sp>
      <p:pic>
        <p:nvPicPr>
          <p:cNvPr id="2052" name="Picture 4" descr="File:1848 vienna stude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3810000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grada vsebine 1"/>
          <p:cNvSpPr txBox="1">
            <a:spLocks/>
          </p:cNvSpPr>
          <p:nvPr/>
        </p:nvSpPr>
        <p:spPr>
          <a:xfrm>
            <a:off x="110963" y="4534848"/>
            <a:ext cx="3878549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6: Barikade dunajskih študentov 1848</a:t>
            </a:r>
            <a:endParaRPr lang="sl-SI" sz="2200" dirty="0"/>
          </a:p>
        </p:txBody>
      </p:sp>
      <p:pic>
        <p:nvPicPr>
          <p:cNvPr id="2054" name="Picture 6" descr="File:Kaiser Ferdinand I von Österreich in ungarischer Adjustierung mit Ordensschmuck c183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755" y="3068959"/>
            <a:ext cx="2760257" cy="351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grada vsebine 1"/>
          <p:cNvSpPr txBox="1">
            <a:spLocks/>
          </p:cNvSpPr>
          <p:nvPr/>
        </p:nvSpPr>
        <p:spPr>
          <a:xfrm>
            <a:off x="570228" y="5885257"/>
            <a:ext cx="3545632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/>
              <a:t>8</a:t>
            </a:r>
            <a:r>
              <a:rPr lang="sl-SI" sz="2200" dirty="0" smtClean="0"/>
              <a:t>: Cesar Ferdinand I. Avstrijski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198217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le:Rundgemälde Europa 18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86" y="332656"/>
            <a:ext cx="7319842" cy="562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grada vsebine 1"/>
          <p:cNvSpPr txBox="1">
            <a:spLocks/>
          </p:cNvSpPr>
          <p:nvPr/>
        </p:nvSpPr>
        <p:spPr>
          <a:xfrm>
            <a:off x="179512" y="5877272"/>
            <a:ext cx="6624736" cy="603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32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4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sl-SI" sz="2200" dirty="0" smtClean="0"/>
              <a:t>Slika </a:t>
            </a:r>
            <a:r>
              <a:rPr lang="sl-SI" sz="2200" dirty="0" smtClean="0"/>
              <a:t>9: </a:t>
            </a:r>
            <a:r>
              <a:rPr lang="sl-SI" sz="2200" dirty="0" smtClean="0"/>
              <a:t>Karikatura prikazuje (ne)uspešnost revolucije v Evropi leta 1848</a:t>
            </a: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319904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reža">
  <a:themeElements>
    <a:clrScheme name="Perspektiva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Mrež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Mrež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138</TotalTime>
  <Words>512</Words>
  <Application>Microsoft Office PowerPoint</Application>
  <PresentationFormat>Diaprojekcija na zaslonu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Franklin Gothic Medium</vt:lpstr>
      <vt:lpstr>Wingdings</vt:lpstr>
      <vt:lpstr>Wingdings 2</vt:lpstr>
      <vt:lpstr>Mreža</vt:lpstr>
      <vt:lpstr>Revolucija 1848  – pomlad narodov</vt:lpstr>
      <vt:lpstr>PowerPointova predstavitev</vt:lpstr>
      <vt:lpstr>PowerPointova predstavitev</vt:lpstr>
      <vt:lpstr>1. POJAV LIBERALIZMA IN NACIONALNIH GIBANJ</vt:lpstr>
      <vt:lpstr>PowerPointova predstavitev</vt:lpstr>
      <vt:lpstr>PowerPointova predstavitev</vt:lpstr>
      <vt:lpstr>2. Revolucija 1848</vt:lpstr>
      <vt:lpstr>PowerPointova predstavitev</vt:lpstr>
      <vt:lpstr>PowerPointova predstavitev</vt:lpstr>
      <vt:lpstr>3. Revolucija v avstrijskem cesarstvu</vt:lpstr>
      <vt:lpstr>4. pojmi</vt:lpstr>
      <vt:lpstr>SEZNAM SLIKOVNEGA GRADIVA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Revolucija 1848  – pomlad narodov</dc:title>
  <dc:creator>Uporabnik</dc:creator>
  <cp:lastModifiedBy>Vesna</cp:lastModifiedBy>
  <cp:revision>15</cp:revision>
  <dcterms:created xsi:type="dcterms:W3CDTF">2016-03-15T13:11:29Z</dcterms:created>
  <dcterms:modified xsi:type="dcterms:W3CDTF">2016-03-16T07:26:05Z</dcterms:modified>
</cp:coreProperties>
</file>