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</p:sldIdLst>
  <p:sldSz cx="9144000" cy="5143500" type="screen16x9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1908810"/>
            <a:ext cx="9144000" cy="2441448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000250"/>
            <a:ext cx="9144000" cy="2054678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4109358"/>
            <a:ext cx="9144000" cy="176893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114550"/>
            <a:ext cx="8686800" cy="1102519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3600450"/>
            <a:ext cx="8001000" cy="4000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4767263"/>
            <a:ext cx="2895600" cy="273844"/>
          </a:xfrm>
        </p:spPr>
        <p:txBody>
          <a:bodyPr/>
          <a:lstStyle>
            <a:lvl1pPr algn="r">
              <a:defRPr/>
            </a:lvl1pPr>
          </a:lstStyle>
          <a:p>
            <a:endParaRPr lang="sl-SI"/>
          </a:p>
        </p:txBody>
      </p:sp>
      <p:sp>
        <p:nvSpPr>
          <p:cNvPr id="11" name="TextBox 10"/>
          <p:cNvSpPr txBox="1"/>
          <p:nvPr/>
        </p:nvSpPr>
        <p:spPr>
          <a:xfrm>
            <a:off x="3148584" y="3195829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3294126"/>
            <a:ext cx="1219200" cy="273844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  <p:sp>
        <p:nvSpPr>
          <p:cNvPr id="15" name="TextBox 14"/>
          <p:cNvSpPr txBox="1"/>
          <p:nvPr/>
        </p:nvSpPr>
        <p:spPr>
          <a:xfrm>
            <a:off x="4818888" y="3195829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448300" y="1552575"/>
            <a:ext cx="51435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5525453" y="1713548"/>
            <a:ext cx="51435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05979"/>
            <a:ext cx="1447800" cy="4388644"/>
          </a:xfrm>
        </p:spPr>
        <p:txBody>
          <a:bodyPr vert="eaVert" anchor="b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353175" cy="4388644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4767263"/>
            <a:ext cx="762000" cy="273844"/>
          </a:xfrm>
        </p:spPr>
        <p:txBody>
          <a:bodyPr/>
          <a:lstStyle/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  <p:sp>
        <p:nvSpPr>
          <p:cNvPr id="9" name="Rectangle 8"/>
          <p:cNvSpPr/>
          <p:nvPr/>
        </p:nvSpPr>
        <p:spPr>
          <a:xfrm rot="5400000">
            <a:off x="4538726" y="2497074"/>
            <a:ext cx="51435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1908810"/>
            <a:ext cx="9144000" cy="2441448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000250"/>
            <a:ext cx="9144000" cy="2054678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4109358"/>
            <a:ext cx="9144000" cy="17689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114550"/>
            <a:ext cx="8686800" cy="109728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3600450"/>
            <a:ext cx="8001000" cy="41148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4767263"/>
            <a:ext cx="2895600" cy="273844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3291840"/>
            <a:ext cx="1216152" cy="273844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TextBox 10"/>
          <p:cNvSpPr txBox="1"/>
          <p:nvPr/>
        </p:nvSpPr>
        <p:spPr>
          <a:xfrm>
            <a:off x="4818888" y="3195829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3195829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5638800" cy="709613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289304"/>
            <a:ext cx="8247888" cy="340156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  <p:sp>
        <p:nvSpPr>
          <p:cNvPr id="8" name="Rectangle 7"/>
          <p:cNvSpPr/>
          <p:nvPr/>
        </p:nvSpPr>
        <p:spPr>
          <a:xfrm>
            <a:off x="6172200" y="121158"/>
            <a:ext cx="2971800" cy="8641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05740"/>
            <a:ext cx="2743200" cy="70866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00584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00584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287780"/>
            <a:ext cx="8249920" cy="339852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  <p:sp>
        <p:nvSpPr>
          <p:cNvPr id="8" name="Rectangle 7"/>
          <p:cNvSpPr/>
          <p:nvPr/>
        </p:nvSpPr>
        <p:spPr>
          <a:xfrm>
            <a:off x="6172200" y="121158"/>
            <a:ext cx="2971800" cy="8641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00584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1450"/>
            <a:ext cx="5638800" cy="75438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171450"/>
            <a:ext cx="2819400" cy="7543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00584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5438"/>
            <a:ext cx="9144000" cy="109042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5731"/>
            <a:ext cx="9144000" cy="865736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7160"/>
            <a:ext cx="8229600" cy="833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D3C8CE4-E274-4B06-88DB-271536CC7397}" type="datetimeFigureOut">
              <a:rPr lang="sl-SI" smtClean="0"/>
              <a:t>28.2.2020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2248F15-148A-4A2A-92E8-2C5E22651097}" type="slidenum">
              <a:rPr lang="sl-SI" smtClean="0"/>
              <a:t>‹#›</a:t>
            </a:fld>
            <a:endParaRPr lang="sl-SI"/>
          </a:p>
        </p:txBody>
      </p:sp>
      <p:sp>
        <p:nvSpPr>
          <p:cNvPr id="9" name="Rectangle 8"/>
          <p:cNvSpPr/>
          <p:nvPr/>
        </p:nvSpPr>
        <p:spPr>
          <a:xfrm>
            <a:off x="0" y="1026414"/>
            <a:ext cx="9144000" cy="112014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iskanja slik za 18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061421"/>
            <a:ext cx="4733925" cy="21431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Naslov 2"/>
          <p:cNvSpPr>
            <a:spLocks noGrp="1"/>
          </p:cNvSpPr>
          <p:nvPr>
            <p:ph type="ctrTitle"/>
          </p:nvPr>
        </p:nvSpPr>
        <p:spPr>
          <a:xfrm>
            <a:off x="107504" y="2072001"/>
            <a:ext cx="8686800" cy="1102519"/>
          </a:xfrm>
        </p:spPr>
        <p:txBody>
          <a:bodyPr/>
          <a:lstStyle/>
          <a:p>
            <a:r>
              <a:rPr lang="sl-SI" dirty="0" smtClean="0"/>
              <a:t>REVOLUCIJA 1848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0044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 V REVOLUCIJO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00151"/>
            <a:ext cx="8686800" cy="3394472"/>
          </a:xfrm>
        </p:spPr>
        <p:txBody>
          <a:bodyPr>
            <a:normAutofit/>
          </a:bodyPr>
          <a:lstStyle/>
          <a:p>
            <a:r>
              <a:rPr lang="sl-SI" sz="2800" dirty="0" smtClean="0"/>
              <a:t>Predmarčna doba </a:t>
            </a:r>
            <a:r>
              <a:rPr lang="sl-SI" sz="2800" dirty="0" smtClean="0">
                <a:sym typeface="Wingdings" panose="05000000000000000000" pitchFamily="2" charset="2"/>
              </a:rPr>
              <a:t> dunajski kongres – marca 1848</a:t>
            </a:r>
            <a:endParaRPr lang="sl-SI" sz="2800" dirty="0" smtClean="0"/>
          </a:p>
          <a:p>
            <a:r>
              <a:rPr lang="sl-SI" sz="2800" dirty="0" smtClean="0"/>
              <a:t>Sveta </a:t>
            </a:r>
            <a:r>
              <a:rPr lang="sl-SI" sz="2800" dirty="0" smtClean="0"/>
              <a:t>aliansa </a:t>
            </a:r>
            <a:r>
              <a:rPr lang="sl-SI" sz="2800" dirty="0" smtClean="0">
                <a:sym typeface="Wingdings" panose="05000000000000000000" pitchFamily="2" charset="2"/>
              </a:rPr>
              <a:t> ohranitev političnih razmer</a:t>
            </a:r>
          </a:p>
          <a:p>
            <a:r>
              <a:rPr lang="sl-SI" sz="2800" dirty="0">
                <a:sym typeface="Wingdings" panose="05000000000000000000" pitchFamily="2" charset="2"/>
              </a:rPr>
              <a:t>Številna revolucionarna gibanja</a:t>
            </a:r>
          </a:p>
          <a:p>
            <a:r>
              <a:rPr lang="sl-SI" sz="2800" dirty="0">
                <a:sym typeface="Wingdings" panose="05000000000000000000" pitchFamily="2" charset="2"/>
              </a:rPr>
              <a:t>Nesoglasja med članicami</a:t>
            </a:r>
          </a:p>
          <a:p>
            <a:r>
              <a:rPr lang="sl-SI" sz="2800" dirty="0" smtClean="0">
                <a:sym typeface="Wingdings" panose="05000000000000000000" pitchFamily="2" charset="2"/>
              </a:rPr>
              <a:t>Meščanstvo </a:t>
            </a:r>
            <a:r>
              <a:rPr lang="sl-SI" sz="2800" dirty="0" smtClean="0">
                <a:sym typeface="Wingdings" panose="05000000000000000000" pitchFamily="2" charset="2"/>
              </a:rPr>
              <a:t>se upira  </a:t>
            </a:r>
            <a:endParaRPr lang="sl-SI" sz="28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sl-SI" sz="2800" dirty="0">
                <a:sym typeface="Wingdings" panose="05000000000000000000" pitchFamily="2" charset="2"/>
              </a:rPr>
              <a:t> </a:t>
            </a:r>
            <a:r>
              <a:rPr lang="sl-SI" sz="2800" dirty="0" smtClean="0">
                <a:sym typeface="Wingdings" panose="05000000000000000000" pitchFamily="2" charset="2"/>
              </a:rPr>
              <a:t>   </a:t>
            </a:r>
            <a:r>
              <a:rPr lang="sl-SI" sz="2800" dirty="0" smtClean="0">
                <a:sym typeface="Wingdings" panose="05000000000000000000" pitchFamily="2" charset="2"/>
              </a:rPr>
              <a:t>razsvetljenstvo </a:t>
            </a:r>
            <a:endParaRPr lang="sl-SI" sz="2800" dirty="0"/>
          </a:p>
        </p:txBody>
      </p:sp>
      <p:pic>
        <p:nvPicPr>
          <p:cNvPr id="2050" name="Picture 2" descr="http://mss.svarog.si/zgodovina/3/econtent/images/47/8246/leto_revolucij_1848_metternich_bezi_82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715766"/>
            <a:ext cx="3961870" cy="22322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337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 V REVOLUCIJO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KONSERVATIVIZEM</a:t>
            </a:r>
            <a: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(konservativci) </a:t>
            </a:r>
          </a:p>
          <a:p>
            <a:r>
              <a:rPr lang="sl-SI" sz="2800" dirty="0" smtClean="0"/>
              <a:t>Ohranitev starega reda</a:t>
            </a:r>
          </a:p>
          <a:p>
            <a:r>
              <a:rPr lang="sl-SI" sz="2800" dirty="0" smtClean="0"/>
              <a:t>Ohranitev monarhije, Cerkve, privilegijev</a:t>
            </a:r>
          </a:p>
          <a:p>
            <a:r>
              <a:rPr lang="sl-SI" sz="2800" dirty="0" smtClean="0"/>
              <a:t>Podpora </a:t>
            </a:r>
            <a:r>
              <a:rPr lang="sl-SI" sz="2800" dirty="0" smtClean="0">
                <a:sym typeface="Wingdings" panose="05000000000000000000" pitchFamily="2" charset="2"/>
              </a:rPr>
              <a:t> plemstvo in Cerkev (kmetje in nižje meščanstvo)</a:t>
            </a:r>
          </a:p>
          <a:p>
            <a:r>
              <a:rPr lang="sl-SI" sz="2800" dirty="0" smtClean="0">
                <a:sym typeface="Wingdings" panose="05000000000000000000" pitchFamily="2" charset="2"/>
              </a:rPr>
              <a:t>Nemške dežele + srednje in J evropske države</a:t>
            </a:r>
            <a:endParaRPr lang="sl-SI" sz="2800" dirty="0" smtClean="0"/>
          </a:p>
        </p:txBody>
      </p:sp>
    </p:spTree>
    <p:extLst>
      <p:ext uri="{BB962C8B-B14F-4D97-AF65-F5344CB8AC3E}">
        <p14:creationId xmlns:p14="http://schemas.microsoft.com/office/powerpoint/2010/main" val="2127369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 V REVOLUCIJO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LIBERALIZEM (liberalci)</a:t>
            </a:r>
          </a:p>
          <a:p>
            <a:r>
              <a:rPr lang="sl-SI" sz="2800" dirty="0" smtClean="0"/>
              <a:t>Človekova svoboda, strpnost in delitev oblasti</a:t>
            </a:r>
          </a:p>
          <a:p>
            <a:r>
              <a:rPr lang="sl-SI" sz="2800" dirty="0" smtClean="0"/>
              <a:t>Ločitev Cerkve od države</a:t>
            </a:r>
          </a:p>
          <a:p>
            <a:r>
              <a:rPr lang="sl-SI" sz="2800" dirty="0" smtClean="0"/>
              <a:t>Kapitalistično gospodarstvo in svobodno trgovino</a:t>
            </a:r>
          </a:p>
          <a:p>
            <a:r>
              <a:rPr lang="sl-SI" sz="2800" dirty="0" smtClean="0"/>
              <a:t>Visoko in srednje meščanstvo</a:t>
            </a:r>
          </a:p>
          <a:p>
            <a:r>
              <a:rPr lang="sl-SI" sz="2800" dirty="0" smtClean="0"/>
              <a:t>VB, Francija, Nizozemska</a:t>
            </a:r>
            <a:endParaRPr lang="sl-SI" sz="2800" dirty="0" smtClean="0"/>
          </a:p>
        </p:txBody>
      </p:sp>
    </p:spTree>
    <p:extLst>
      <p:ext uri="{BB962C8B-B14F-4D97-AF65-F5344CB8AC3E}">
        <p14:creationId xmlns:p14="http://schemas.microsoft.com/office/powerpoint/2010/main" val="23477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 V REVOLUCIJO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SOCIALIZEM (socialisti)</a:t>
            </a:r>
          </a:p>
          <a:p>
            <a:r>
              <a:rPr lang="sl-SI" sz="2800" dirty="0" smtClean="0"/>
              <a:t>Nasprotnik kapitalizma</a:t>
            </a:r>
          </a:p>
          <a:p>
            <a:r>
              <a:rPr lang="sl-SI" sz="2800" dirty="0" smtClean="0"/>
              <a:t>Družba enakih in solidarnih ljudi</a:t>
            </a:r>
          </a:p>
          <a:p>
            <a:r>
              <a:rPr lang="sl-SI" sz="2800" dirty="0" smtClean="0"/>
              <a:t>Delavske reforme in pravice žensk</a:t>
            </a:r>
          </a:p>
          <a:p>
            <a:r>
              <a:rPr lang="sl-SI" sz="2800" dirty="0" smtClean="0"/>
              <a:t>Podporniki delavci in izobraženci</a:t>
            </a:r>
            <a:endParaRPr lang="sl-SI" sz="2800" dirty="0" smtClean="0"/>
          </a:p>
        </p:txBody>
      </p:sp>
      <p:pic>
        <p:nvPicPr>
          <p:cNvPr id="1026" name="Picture 2" descr="Rezultat iskanja slik za Socializ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291830"/>
            <a:ext cx="3353770" cy="16561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024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REVOLUCIONARNA POMLAD 1848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MEŠČANSKA REVOLUCIJA</a:t>
            </a:r>
          </a:p>
          <a:p>
            <a:r>
              <a:rPr lang="sl-SI" dirty="0" smtClean="0"/>
              <a:t>Revolucija 1848 </a:t>
            </a:r>
            <a:r>
              <a:rPr lang="sl-SI" dirty="0" smtClean="0">
                <a:sym typeface="Wingdings" panose="05000000000000000000" pitchFamily="2" charset="2"/>
              </a:rPr>
              <a:t> oblast prevzame meščanstvo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Liberalna ustava in politične pravice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Nezadovoljstvo kmetov in delavcev (volilna pravica)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Januar 1848  Neapeljsko kraljestvo  širjenje po Evropi</a:t>
            </a:r>
          </a:p>
          <a:p>
            <a:endParaRPr lang="sl-SI" dirty="0"/>
          </a:p>
        </p:txBody>
      </p:sp>
      <p:pic>
        <p:nvPicPr>
          <p:cNvPr id="2050" name="Picture 2" descr="Rezultat iskanja slik za pomlad narodo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1376"/>
            <a:ext cx="3936284" cy="17221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916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REVOLUCIONARNA POMLAD 1848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POMLAD NARODOV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Narodno vprašanje (srednja Evropa + Italija)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Enakopraven položaj narodov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Avtonomija ali nacionalna država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Italijani, Nemci in Madžari  nepriznavanje drugih narodov</a:t>
            </a:r>
          </a:p>
          <a:p>
            <a:endParaRPr lang="sl-SI" dirty="0"/>
          </a:p>
        </p:txBody>
      </p:sp>
      <p:pic>
        <p:nvPicPr>
          <p:cNvPr id="6" name="Picture 2" descr="Rezultat iskanja slik za 18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307670"/>
            <a:ext cx="2926493" cy="17821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Povezana slik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4396" y="3523694"/>
            <a:ext cx="3104129" cy="15661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7692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PORAZ REVOLUCIJE 1848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75855"/>
          </a:xfrm>
        </p:spPr>
        <p:txBody>
          <a:bodyPr>
            <a:normAutofit/>
          </a:bodyPr>
          <a:lstStyle/>
          <a:p>
            <a:r>
              <a:rPr lang="sl-SI" dirty="0" smtClean="0"/>
              <a:t>Kralji zbrali vojsko in obračunali z nasprotniki</a:t>
            </a:r>
          </a:p>
          <a:p>
            <a:r>
              <a:rPr lang="sl-SI" dirty="0" smtClean="0"/>
              <a:t>Nemške dežele + avstrijsko cesarstvo </a:t>
            </a:r>
            <a:r>
              <a:rPr lang="sl-SI" dirty="0" smtClean="0">
                <a:sym typeface="Wingdings" panose="05000000000000000000" pitchFamily="2" charset="2"/>
              </a:rPr>
              <a:t> absolutizem</a:t>
            </a:r>
          </a:p>
          <a:p>
            <a:pPr marL="0" indent="0">
              <a:buNone/>
            </a:pPr>
            <a:endParaRPr lang="sl-S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POSLEDICE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Zahteve po ustavi, svobodi tiska in volilni pravici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Odprava fevdalizma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Človekove pravice + delitev oblasti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Jasni politični programi</a:t>
            </a:r>
            <a:endParaRPr lang="sl-SI" dirty="0"/>
          </a:p>
        </p:txBody>
      </p:sp>
      <p:pic>
        <p:nvPicPr>
          <p:cNvPr id="3074" name="Picture 2" descr="Rezultat iskanja slik za pomlad narodov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363837"/>
            <a:ext cx="2520280" cy="168018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06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15. Rimska država od republike do cesarstva</Template>
  <TotalTime>85</TotalTime>
  <Words>220</Words>
  <Application>Microsoft Office PowerPoint</Application>
  <PresentationFormat>Diaprojekcija na zaslonu (16:9)</PresentationFormat>
  <Paragraphs>48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Decatur</vt:lpstr>
      <vt:lpstr>REVOLUCIJA 1848</vt:lpstr>
      <vt:lpstr>POT V REVOLUCIJO</vt:lpstr>
      <vt:lpstr>POT V REVOLUCIJO</vt:lpstr>
      <vt:lpstr>POT V REVOLUCIJO</vt:lpstr>
      <vt:lpstr>POT V REVOLUCIJO</vt:lpstr>
      <vt:lpstr>REVOLUCIONARNA POMLAD 1848</vt:lpstr>
      <vt:lpstr>REVOLUCIONARNA POMLAD 1848</vt:lpstr>
      <vt:lpstr>PORAZ REVOLUCIJE 1848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LETO 1848 –  LETO REVOLUCIJ</dc:title>
  <dc:creator>Uporabnik</dc:creator>
  <cp:lastModifiedBy>Uporabnik</cp:lastModifiedBy>
  <cp:revision>9</cp:revision>
  <dcterms:created xsi:type="dcterms:W3CDTF">2017-03-12T09:10:26Z</dcterms:created>
  <dcterms:modified xsi:type="dcterms:W3CDTF">2020-02-28T13:49:00Z</dcterms:modified>
</cp:coreProperties>
</file>