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6" r:id="rId9"/>
    <p:sldId id="262" r:id="rId10"/>
    <p:sldId id="263" r:id="rId11"/>
    <p:sldId id="264" r:id="rId12"/>
  </p:sldIdLst>
  <p:sldSz cx="9144000" cy="5143500" type="screen16x9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8" d="100"/>
          <a:sy n="148" d="100"/>
        </p:scale>
        <p:origin x="-56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9128-3493-4CAD-92C4-89E1BC433EFF}" type="datetimeFigureOut">
              <a:rPr lang="sl-SI" smtClean="0"/>
              <a:t>26.3.2020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85B2-7332-4974-A1E3-E9D3745957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44152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9128-3493-4CAD-92C4-89E1BC433EFF}" type="datetimeFigureOut">
              <a:rPr lang="sl-SI" smtClean="0"/>
              <a:t>26.3.2020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85B2-7332-4974-A1E3-E9D3745957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3487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9128-3493-4CAD-92C4-89E1BC433EFF}" type="datetimeFigureOut">
              <a:rPr lang="sl-SI" smtClean="0"/>
              <a:t>26.3.2020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85B2-7332-4974-A1E3-E9D3745957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9501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9128-3493-4CAD-92C4-89E1BC433EFF}" type="datetimeFigureOut">
              <a:rPr lang="sl-SI" smtClean="0"/>
              <a:t>26.3.2020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85B2-7332-4974-A1E3-E9D3745957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50418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9128-3493-4CAD-92C4-89E1BC433EFF}" type="datetimeFigureOut">
              <a:rPr lang="sl-SI" smtClean="0"/>
              <a:t>26.3.2020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85B2-7332-4974-A1E3-E9D3745957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90539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9128-3493-4CAD-92C4-89E1BC433EFF}" type="datetimeFigureOut">
              <a:rPr lang="sl-SI" smtClean="0"/>
              <a:t>26.3.2020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85B2-7332-4974-A1E3-E9D3745957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7608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9128-3493-4CAD-92C4-89E1BC433EFF}" type="datetimeFigureOut">
              <a:rPr lang="sl-SI" smtClean="0"/>
              <a:t>26.3.2020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85B2-7332-4974-A1E3-E9D3745957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4532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9128-3493-4CAD-92C4-89E1BC433EFF}" type="datetimeFigureOut">
              <a:rPr lang="sl-SI" smtClean="0"/>
              <a:t>26.3.2020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85B2-7332-4974-A1E3-E9D3745957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2762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9128-3493-4CAD-92C4-89E1BC433EFF}" type="datetimeFigureOut">
              <a:rPr lang="sl-SI" smtClean="0"/>
              <a:t>26.3.2020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85B2-7332-4974-A1E3-E9D3745957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30046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9128-3493-4CAD-92C4-89E1BC433EFF}" type="datetimeFigureOut">
              <a:rPr lang="sl-SI" smtClean="0"/>
              <a:t>26.3.2020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85B2-7332-4974-A1E3-E9D3745957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67518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9128-3493-4CAD-92C4-89E1BC433EFF}" type="datetimeFigureOut">
              <a:rPr lang="sl-SI" smtClean="0"/>
              <a:t>26.3.2020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85B2-7332-4974-A1E3-E9D3745957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87013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F9128-3493-4CAD-92C4-89E1BC433EFF}" type="datetimeFigureOut">
              <a:rPr lang="sl-SI" smtClean="0"/>
              <a:t>26.3.2020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D85B2-7332-4974-A1E3-E9D3745957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15667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PREBIVALSTVO IN GOSPODARTVO ALP</a:t>
            </a:r>
            <a:br>
              <a:rPr lang="sl-SI" dirty="0"/>
            </a:b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9801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71551"/>
            <a:ext cx="6580041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726" y="1059583"/>
            <a:ext cx="6494690" cy="365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7495"/>
            <a:ext cx="378042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44" y="2787775"/>
            <a:ext cx="4601371" cy="21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88" y="274891"/>
            <a:ext cx="4749204" cy="316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5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 idx="1"/>
          </p:nvPr>
        </p:nvSpPr>
        <p:spPr>
          <a:xfrm>
            <a:off x="872070" y="1275607"/>
            <a:ext cx="7408333" cy="3319016"/>
          </a:xfrm>
        </p:spPr>
        <p:txBody>
          <a:bodyPr>
            <a:normAutofit fontScale="775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l-SI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Na področju Alp živijo različni narodi in govorijo različne jezike.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l-SI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Poselitev je neenakomerna.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l-SI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Ker je malo rodovitnih tal je razvita pašna živinoreja.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l-SI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Zaradi pomanjkanja rud se je razvila industrija, ki zahteva veliko znanja in malo surovin.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sl-SI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Pomemben je turizem.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sl-SI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000" dirty="0" smtClean="0">
                <a:solidFill>
                  <a:schemeClr val="tx1"/>
                </a:solidFill>
              </a:rPr>
              <a:t>PREBIVALSTVO IN GOSPODARSTVO ALP</a:t>
            </a:r>
            <a:endParaRPr lang="sl-SI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4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1600" dirty="0" smtClean="0"/>
              <a:t>JEZIKI IN JEZIKOVNE SKUPINE</a:t>
            </a:r>
            <a:endParaRPr lang="sl-SI" sz="16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31590"/>
            <a:ext cx="3600400" cy="378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73136"/>
            <a:ext cx="43053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95" y="1337438"/>
            <a:ext cx="4413908" cy="3369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14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97" y="411510"/>
            <a:ext cx="5265989" cy="465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39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 smtClean="0"/>
              <a:t>GOSPODARSKI POMEN </a:t>
            </a:r>
            <a:r>
              <a:rPr lang="sl-SI" sz="2400" dirty="0" smtClean="0"/>
              <a:t>ALP</a:t>
            </a:r>
            <a:br>
              <a:rPr lang="sl-SI" sz="2400" dirty="0" smtClean="0"/>
            </a:br>
            <a:r>
              <a:rPr lang="sl-SI" sz="1600" dirty="0" smtClean="0"/>
              <a:t>poljedelstva ni veliko, več je pašne živinoreje</a:t>
            </a:r>
            <a:endParaRPr lang="sl-SI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347614"/>
            <a:ext cx="54006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36114"/>
            <a:ext cx="3553562" cy="236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33043"/>
            <a:ext cx="3788278" cy="250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71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2500" dirty="0">
                <a:solidFill>
                  <a:prstClr val="black"/>
                </a:solidFill>
                <a:ea typeface="Calibri"/>
                <a:cs typeface="Times New Roman"/>
              </a:rPr>
              <a:t>Zaradi pomanjkanja rud se je razvila industrija, ki zahteva veliko znanja in malo </a:t>
            </a:r>
            <a:r>
              <a:rPr lang="sl-SI" sz="2500" dirty="0" smtClean="0">
                <a:solidFill>
                  <a:prstClr val="black"/>
                </a:solidFill>
                <a:ea typeface="Calibri"/>
                <a:cs typeface="Times New Roman"/>
              </a:rPr>
              <a:t>surovin.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4866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19623"/>
            <a:ext cx="6042248" cy="357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6" y="555527"/>
            <a:ext cx="3434029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2424338"/>
            <a:ext cx="3172905" cy="256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6" y="2351441"/>
            <a:ext cx="1362560" cy="2620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88585"/>
            <a:ext cx="2996320" cy="149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636" y="307208"/>
            <a:ext cx="2187500" cy="222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916" y="1949587"/>
            <a:ext cx="4032448" cy="302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66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63638"/>
            <a:ext cx="302433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21179"/>
            <a:ext cx="4444972" cy="237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99743"/>
            <a:ext cx="3880098" cy="218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9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2500" dirty="0">
                <a:solidFill>
                  <a:prstClr val="black"/>
                </a:solidFill>
                <a:ea typeface="Calibri"/>
                <a:cs typeface="Times New Roman"/>
              </a:rPr>
              <a:t>Pomemben je turizem</a:t>
            </a:r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43559"/>
            <a:ext cx="2534977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35646"/>
            <a:ext cx="4310063" cy="286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078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23679"/>
            <a:ext cx="4003204" cy="300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14" y="2453645"/>
            <a:ext cx="3744416" cy="231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9503"/>
            <a:ext cx="3761218" cy="282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65582"/>
            <a:ext cx="3434148" cy="245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05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79</Words>
  <Application>Microsoft Office PowerPoint</Application>
  <PresentationFormat>Diaprojekcija na zaslonu (16:9)</PresentationFormat>
  <Paragraphs>11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2" baseType="lpstr">
      <vt:lpstr>Officeova tema</vt:lpstr>
      <vt:lpstr>PREBIVALSTVO IN GOSPODARTVO ALP </vt:lpstr>
      <vt:lpstr>JEZIKI IN JEZIKOVNE SKUPINE</vt:lpstr>
      <vt:lpstr>PowerPointova predstavitev</vt:lpstr>
      <vt:lpstr>GOSPODARSKI POMEN ALP poljedelstva ni veliko, več je pašne živinoreje</vt:lpstr>
      <vt:lpstr>Zaradi pomanjkanja rud se je razvila industrija, ki zahteva veliko znanja in malo surovin.</vt:lpstr>
      <vt:lpstr>PowerPointova predstavitev</vt:lpstr>
      <vt:lpstr>PowerPointova predstavitev</vt:lpstr>
      <vt:lpstr>Pomemben je turizem</vt:lpstr>
      <vt:lpstr>PowerPointova predstavitev</vt:lpstr>
      <vt:lpstr>PowerPointova predstavitev</vt:lpstr>
      <vt:lpstr>PREBIVALSTVO IN GOSPODARSTVO ALP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Sonja</dc:creator>
  <cp:lastModifiedBy>Sonja</cp:lastModifiedBy>
  <cp:revision>2</cp:revision>
  <dcterms:created xsi:type="dcterms:W3CDTF">2016-12-20T17:43:01Z</dcterms:created>
  <dcterms:modified xsi:type="dcterms:W3CDTF">2020-03-26T19:21:58Z</dcterms:modified>
</cp:coreProperties>
</file>