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06" autoAdjust="0"/>
    <p:restoredTop sz="94671" autoAdjust="0"/>
  </p:normalViewPr>
  <p:slideViewPr>
    <p:cSldViewPr>
      <p:cViewPr varScale="1">
        <p:scale>
          <a:sx n="63" d="100"/>
          <a:sy n="63" d="100"/>
        </p:scale>
        <p:origin x="1632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3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2F0F18-6533-4281-82DE-F137BE082594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8F4385-3F0D-4BF3-A1A1-F97EE7FA40E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417707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CD689D-9B70-4759-BAD7-8E9276F6C38D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B9A74-E76F-4AAC-AEDC-5EA2EA13857D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9309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B9A74-E76F-4AAC-AEDC-5EA2EA13857D}" type="slidenum">
              <a:rPr lang="sl-SI" smtClean="0"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33586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B9A74-E76F-4AAC-AEDC-5EA2EA13857D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75218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B9A74-E76F-4AAC-AEDC-5EA2EA13857D}" type="slidenum">
              <a:rPr lang="sl-SI" smtClean="0"/>
              <a:t>3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16663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sl-SI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628A34A2-6342-4512-A42F-0A0AAF937935}" type="datetimeFigureOut">
              <a:rPr lang="sl-SI" smtClean="0"/>
              <a:t>29. 03. 2020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sl-SI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6750890-6063-481A-8428-2A079CF06DED}" type="slidenum">
              <a:rPr lang="sl-SI" smtClean="0"/>
              <a:t>‹#›</a:t>
            </a:fld>
            <a:endParaRPr lang="sl-SI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124744"/>
            <a:ext cx="8062912" cy="1470025"/>
          </a:xfrm>
        </p:spPr>
        <p:txBody>
          <a:bodyPr>
            <a:normAutofit/>
          </a:bodyPr>
          <a:lstStyle/>
          <a:p>
            <a:pPr algn="ctr"/>
            <a:r>
              <a:rPr lang="sl-SI" sz="4800" b="1" dirty="0" smtClean="0"/>
              <a:t>KVIZ – Merjenje dolžine</a:t>
            </a:r>
            <a:endParaRPr lang="sl-SI" sz="48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712756"/>
            <a:ext cx="3704516" cy="38543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7217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/>
              <a:t>1. Pripomoček za merjenje dolžine je...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889904"/>
          </a:xfrm>
        </p:spPr>
        <p:txBody>
          <a:bodyPr>
            <a:normAutofit/>
          </a:bodyPr>
          <a:lstStyle/>
          <a:p>
            <a:r>
              <a:rPr lang="sl-SI" sz="4000" b="1" dirty="0" smtClean="0">
                <a:solidFill>
                  <a:srgbClr val="FF0000"/>
                </a:solidFill>
              </a:rPr>
              <a:t>Ura</a:t>
            </a:r>
          </a:p>
          <a:p>
            <a:r>
              <a:rPr lang="sl-SI" sz="4000" b="1" dirty="0" smtClean="0">
                <a:solidFill>
                  <a:srgbClr val="FFFF00"/>
                </a:solidFill>
              </a:rPr>
              <a:t>Tehtnica</a:t>
            </a:r>
          </a:p>
          <a:p>
            <a:r>
              <a:rPr lang="sl-SI" sz="4000" b="1" dirty="0" smtClean="0">
                <a:solidFill>
                  <a:srgbClr val="00B0F0"/>
                </a:solidFill>
              </a:rPr>
              <a:t>Meter</a:t>
            </a:r>
          </a:p>
          <a:p>
            <a:r>
              <a:rPr lang="sl-SI" sz="4000" b="1" dirty="0" smtClean="0">
                <a:solidFill>
                  <a:srgbClr val="92D050"/>
                </a:solidFill>
              </a:rPr>
              <a:t>Centimeter</a:t>
            </a:r>
            <a:endParaRPr lang="sl-SI" sz="4000" b="1" dirty="0">
              <a:solidFill>
                <a:srgbClr val="92D050"/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420888"/>
            <a:ext cx="3171793" cy="3453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9986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b="1" dirty="0" smtClean="0"/>
              <a:t>2. Katera merska enota ne sodi k merjenju dolžine?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4105928"/>
          </a:xfrm>
        </p:spPr>
        <p:txBody>
          <a:bodyPr>
            <a:normAutofit/>
          </a:bodyPr>
          <a:lstStyle/>
          <a:p>
            <a:r>
              <a:rPr lang="sl-SI" sz="4000" b="1" dirty="0" smtClean="0">
                <a:solidFill>
                  <a:srgbClr val="FF0000"/>
                </a:solidFill>
              </a:rPr>
              <a:t>Meter</a:t>
            </a:r>
          </a:p>
          <a:p>
            <a:r>
              <a:rPr lang="sl-SI" sz="4000" b="1" dirty="0" smtClean="0">
                <a:solidFill>
                  <a:srgbClr val="FFFF00"/>
                </a:solidFill>
              </a:rPr>
              <a:t>Decimeter</a:t>
            </a:r>
          </a:p>
          <a:p>
            <a:r>
              <a:rPr lang="sl-SI" sz="4000" b="1" dirty="0" smtClean="0">
                <a:solidFill>
                  <a:srgbClr val="00B0F0"/>
                </a:solidFill>
              </a:rPr>
              <a:t>Centimeter</a:t>
            </a:r>
          </a:p>
          <a:p>
            <a:r>
              <a:rPr lang="sl-SI" sz="4000" b="1" dirty="0" smtClean="0">
                <a:solidFill>
                  <a:srgbClr val="92D050"/>
                </a:solidFill>
              </a:rPr>
              <a:t>Deciliter</a:t>
            </a:r>
            <a:endParaRPr lang="sl-SI" sz="4000" b="1" dirty="0">
              <a:solidFill>
                <a:srgbClr val="92D050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8248" y="2780928"/>
            <a:ext cx="4228795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8424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3. Katero mersko enoto bi uporabili, če bi merili dolžino svinčnika?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348880"/>
            <a:ext cx="8229600" cy="3384376"/>
          </a:xfrm>
        </p:spPr>
        <p:txBody>
          <a:bodyPr/>
          <a:lstStyle/>
          <a:p>
            <a:r>
              <a:rPr lang="sl-SI" sz="4000" b="1" dirty="0" smtClean="0">
                <a:solidFill>
                  <a:srgbClr val="FF0000"/>
                </a:solidFill>
              </a:rPr>
              <a:t>Kilogram</a:t>
            </a:r>
          </a:p>
          <a:p>
            <a:r>
              <a:rPr lang="sl-SI" sz="4000" b="1" dirty="0" smtClean="0">
                <a:solidFill>
                  <a:srgbClr val="FFFF00"/>
                </a:solidFill>
              </a:rPr>
              <a:t>Centimeter</a:t>
            </a:r>
          </a:p>
          <a:p>
            <a:r>
              <a:rPr lang="sl-SI" sz="4000" b="1" dirty="0" smtClean="0">
                <a:solidFill>
                  <a:srgbClr val="00B0F0"/>
                </a:solidFill>
              </a:rPr>
              <a:t>Meter</a:t>
            </a:r>
          </a:p>
          <a:p>
            <a:r>
              <a:rPr lang="sl-SI" sz="4000" b="1" dirty="0" smtClean="0">
                <a:solidFill>
                  <a:srgbClr val="92D050"/>
                </a:solidFill>
              </a:rPr>
              <a:t>Sekundo</a:t>
            </a:r>
          </a:p>
          <a:p>
            <a:endParaRPr lang="sl-SI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76872"/>
            <a:ext cx="3600400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2724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>S čim bi izmerili širino zvezka, da bi najlažje in najbolj natančno izmerili?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4177936"/>
          </a:xfrm>
        </p:spPr>
        <p:txBody>
          <a:bodyPr/>
          <a:lstStyle/>
          <a:p>
            <a:r>
              <a:rPr lang="sl-SI" sz="4000" b="1" dirty="0" smtClean="0">
                <a:solidFill>
                  <a:srgbClr val="FF0000"/>
                </a:solidFill>
              </a:rPr>
              <a:t>Z metrom</a:t>
            </a:r>
          </a:p>
          <a:p>
            <a:r>
              <a:rPr lang="sl-SI" sz="4000" b="1" dirty="0" smtClean="0">
                <a:solidFill>
                  <a:srgbClr val="FFFF00"/>
                </a:solidFill>
              </a:rPr>
              <a:t>Z ravnilom</a:t>
            </a:r>
          </a:p>
          <a:p>
            <a:r>
              <a:rPr lang="sl-SI" sz="4000" b="1" dirty="0" smtClean="0">
                <a:solidFill>
                  <a:srgbClr val="00B0F0"/>
                </a:solidFill>
              </a:rPr>
              <a:t>S šestilom</a:t>
            </a:r>
          </a:p>
          <a:p>
            <a:r>
              <a:rPr lang="sl-SI" sz="4000" b="1" dirty="0" smtClean="0">
                <a:solidFill>
                  <a:srgbClr val="92D050"/>
                </a:solidFill>
              </a:rPr>
              <a:t>S prsti</a:t>
            </a:r>
          </a:p>
          <a:p>
            <a:endParaRPr lang="sl-SI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2636912"/>
            <a:ext cx="3456384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94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S čim bi merili svojo višino?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0888"/>
            <a:ext cx="8229600" cy="4033920"/>
          </a:xfrm>
        </p:spPr>
        <p:txBody>
          <a:bodyPr>
            <a:normAutofit/>
          </a:bodyPr>
          <a:lstStyle/>
          <a:p>
            <a:r>
              <a:rPr lang="sl-SI" sz="4000" b="1" dirty="0" smtClean="0">
                <a:solidFill>
                  <a:srgbClr val="FF0000"/>
                </a:solidFill>
              </a:rPr>
              <a:t>Z metrom</a:t>
            </a:r>
          </a:p>
          <a:p>
            <a:r>
              <a:rPr lang="sl-SI" sz="4000" b="1" dirty="0" smtClean="0">
                <a:solidFill>
                  <a:srgbClr val="FFFF00"/>
                </a:solidFill>
              </a:rPr>
              <a:t>S tehtnico</a:t>
            </a:r>
          </a:p>
          <a:p>
            <a:r>
              <a:rPr lang="sl-SI" sz="4000" b="1" dirty="0" smtClean="0">
                <a:solidFill>
                  <a:srgbClr val="00B0F0"/>
                </a:solidFill>
              </a:rPr>
              <a:t>Z ravnilom</a:t>
            </a:r>
          </a:p>
          <a:p>
            <a:r>
              <a:rPr lang="sl-SI" sz="4000" b="1" dirty="0" smtClean="0">
                <a:solidFill>
                  <a:srgbClr val="92D050"/>
                </a:solidFill>
              </a:rPr>
              <a:t>Z zelo dolgo palico</a:t>
            </a:r>
            <a:endParaRPr lang="sl-SI" sz="4000" b="1" dirty="0">
              <a:solidFill>
                <a:srgbClr val="92D050"/>
              </a:solidFill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1711" y="1772816"/>
            <a:ext cx="4069458" cy="259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970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/>
              <a:t>Izmeriti želimo dolžino bazena. Katero mersko enoto bomo uporabili?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745888"/>
          </a:xfrm>
        </p:spPr>
        <p:txBody>
          <a:bodyPr>
            <a:normAutofit/>
          </a:bodyPr>
          <a:lstStyle/>
          <a:p>
            <a:r>
              <a:rPr lang="sl-SI" sz="4000" b="1" dirty="0" smtClean="0">
                <a:solidFill>
                  <a:srgbClr val="FF0000"/>
                </a:solidFill>
              </a:rPr>
              <a:t>Centimeter</a:t>
            </a:r>
          </a:p>
          <a:p>
            <a:r>
              <a:rPr lang="sl-SI" sz="4000" b="1" dirty="0" smtClean="0">
                <a:solidFill>
                  <a:srgbClr val="FFFF00"/>
                </a:solidFill>
              </a:rPr>
              <a:t>Liter</a:t>
            </a:r>
          </a:p>
          <a:p>
            <a:r>
              <a:rPr lang="sl-SI" sz="4000" b="1" dirty="0" smtClean="0">
                <a:solidFill>
                  <a:srgbClr val="00B0F0"/>
                </a:solidFill>
              </a:rPr>
              <a:t>Deciliter</a:t>
            </a:r>
          </a:p>
          <a:p>
            <a:r>
              <a:rPr lang="sl-SI" sz="4000" b="1" dirty="0" smtClean="0">
                <a:solidFill>
                  <a:srgbClr val="92D050"/>
                </a:solidFill>
              </a:rPr>
              <a:t>Meter</a:t>
            </a:r>
            <a:endParaRPr lang="sl-SI" sz="4000" b="1" dirty="0">
              <a:solidFill>
                <a:srgbClr val="92D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5936" y="3681028"/>
            <a:ext cx="4500500" cy="25202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5490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Za športnovzgojni karton tečemo:</a:t>
            </a:r>
            <a:endParaRPr lang="sl-SI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817896"/>
          </a:xfrm>
        </p:spPr>
        <p:txBody>
          <a:bodyPr>
            <a:normAutofit/>
          </a:bodyPr>
          <a:lstStyle/>
          <a:p>
            <a:r>
              <a:rPr lang="sl-SI" sz="4000" b="1" dirty="0" smtClean="0">
                <a:solidFill>
                  <a:srgbClr val="FF0000"/>
                </a:solidFill>
              </a:rPr>
              <a:t>600 cm</a:t>
            </a:r>
          </a:p>
          <a:p>
            <a:r>
              <a:rPr lang="sl-SI" sz="4000" b="1" dirty="0" smtClean="0">
                <a:solidFill>
                  <a:srgbClr val="FFFF00"/>
                </a:solidFill>
              </a:rPr>
              <a:t>600 s</a:t>
            </a:r>
          </a:p>
          <a:p>
            <a:r>
              <a:rPr lang="sl-SI" sz="4000" b="1" dirty="0" smtClean="0">
                <a:solidFill>
                  <a:srgbClr val="00B0F0"/>
                </a:solidFill>
              </a:rPr>
              <a:t>6 m </a:t>
            </a:r>
          </a:p>
          <a:p>
            <a:r>
              <a:rPr lang="sl-SI" sz="4000" b="1" dirty="0" smtClean="0">
                <a:solidFill>
                  <a:srgbClr val="92D050"/>
                </a:solidFill>
              </a:rPr>
              <a:t>600 m</a:t>
            </a:r>
            <a:endParaRPr lang="sl-SI" sz="4000" b="1" dirty="0">
              <a:solidFill>
                <a:srgbClr val="92D05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276872"/>
            <a:ext cx="4333575" cy="38947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3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41</TotalTime>
  <Words>121</Words>
  <Application>Microsoft Office PowerPoint</Application>
  <PresentationFormat>Diaprojekcija na zaslonu (4:3)</PresentationFormat>
  <Paragraphs>39</Paragraphs>
  <Slides>8</Slides>
  <Notes>3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Calibri</vt:lpstr>
      <vt:lpstr>Century Gothic</vt:lpstr>
      <vt:lpstr>Verdana</vt:lpstr>
      <vt:lpstr>Wingdings 2</vt:lpstr>
      <vt:lpstr>Verve</vt:lpstr>
      <vt:lpstr>KVIZ – Merjenje dolžine</vt:lpstr>
      <vt:lpstr>1. Pripomoček za merjenje dolžine je...</vt:lpstr>
      <vt:lpstr>2. Katera merska enota ne sodi k merjenju dolžine?</vt:lpstr>
      <vt:lpstr>3. Katero mersko enoto bi uporabili, če bi merili dolžino svinčnika?</vt:lpstr>
      <vt:lpstr> S čim bi izmerili širino zvezka, da bi najlažje in najbolj natančno izmerili?</vt:lpstr>
      <vt:lpstr>S čim bi merili svojo višino?</vt:lpstr>
      <vt:lpstr>Izmeriti želimo dolžino bazena. Katero mersko enoto bomo uporabili?</vt:lpstr>
      <vt:lpstr>Za športnovzgojni karton tečemo: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KVIZ – Merjenje dolžine</dc:title>
  <dc:creator>Tina</dc:creator>
  <cp:lastModifiedBy>Učitelj</cp:lastModifiedBy>
  <cp:revision>5</cp:revision>
  <dcterms:created xsi:type="dcterms:W3CDTF">2016-04-09T19:25:32Z</dcterms:created>
  <dcterms:modified xsi:type="dcterms:W3CDTF">2020-03-29T10:29:29Z</dcterms:modified>
</cp:coreProperties>
</file>