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635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755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720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388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71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20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187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083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394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225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477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9258-060A-45C3-A0BF-C0EF1C1BE812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D8407-E4A2-48AC-9161-096053B98E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687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Ce, </a:t>
            </a:r>
            <a:r>
              <a:rPr lang="sl-SI" dirty="0" err="1" smtClean="0"/>
              <a:t>cet</a:t>
            </a:r>
            <a:r>
              <a:rPr lang="sl-SI" dirty="0" smtClean="0"/>
              <a:t>, </a:t>
            </a:r>
            <a:r>
              <a:rPr lang="sl-SI" dirty="0" err="1" smtClean="0"/>
              <a:t>cette</a:t>
            </a:r>
            <a:r>
              <a:rPr lang="sl-SI" dirty="0" smtClean="0"/>
              <a:t>, </a:t>
            </a:r>
            <a:r>
              <a:rPr lang="sl-SI" dirty="0" err="1" smtClean="0"/>
              <a:t>ces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00594" y="423409"/>
            <a:ext cx="4084320" cy="698954"/>
          </a:xfrm>
        </p:spPr>
        <p:txBody>
          <a:bodyPr/>
          <a:lstStyle/>
          <a:p>
            <a:r>
              <a:rPr lang="sl-SI" dirty="0" err="1" smtClean="0"/>
              <a:t>Lundi</a:t>
            </a:r>
            <a:r>
              <a:rPr lang="sl-SI" dirty="0" smtClean="0"/>
              <a:t> 30 </a:t>
            </a:r>
            <a:r>
              <a:rPr lang="sl-SI" dirty="0" err="1" smtClean="0"/>
              <a:t>mars</a:t>
            </a:r>
            <a:r>
              <a:rPr lang="sl-SI" dirty="0" smtClean="0"/>
              <a:t> 2020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7442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Les </a:t>
            </a:r>
            <a:r>
              <a:rPr lang="sl-SI" dirty="0" err="1" smtClean="0"/>
              <a:t>adjectifs</a:t>
            </a:r>
            <a:r>
              <a:rPr lang="sl-SI" dirty="0" smtClean="0"/>
              <a:t> </a:t>
            </a:r>
            <a:r>
              <a:rPr lang="sl-SI" dirty="0" err="1" smtClean="0"/>
              <a:t>démonstratifs</a:t>
            </a:r>
            <a:endParaRPr lang="sl-SI" dirty="0"/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850911"/>
              </p:ext>
            </p:extLst>
          </p:nvPr>
        </p:nvGraphicFramePr>
        <p:xfrm>
          <a:off x="766354" y="1825625"/>
          <a:ext cx="10587446" cy="3713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149">
                  <a:extLst>
                    <a:ext uri="{9D8B030D-6E8A-4147-A177-3AD203B41FA5}">
                      <a16:colId xmlns:a16="http://schemas.microsoft.com/office/drawing/2014/main" val="359858123"/>
                    </a:ext>
                  </a:extLst>
                </a:gridCol>
                <a:gridCol w="1764574">
                  <a:extLst>
                    <a:ext uri="{9D8B030D-6E8A-4147-A177-3AD203B41FA5}">
                      <a16:colId xmlns:a16="http://schemas.microsoft.com/office/drawing/2014/main" val="2101900630"/>
                    </a:ext>
                  </a:extLst>
                </a:gridCol>
                <a:gridCol w="1764574">
                  <a:extLst>
                    <a:ext uri="{9D8B030D-6E8A-4147-A177-3AD203B41FA5}">
                      <a16:colId xmlns:a16="http://schemas.microsoft.com/office/drawing/2014/main" val="1685440176"/>
                    </a:ext>
                  </a:extLst>
                </a:gridCol>
                <a:gridCol w="3529149">
                  <a:extLst>
                    <a:ext uri="{9D8B030D-6E8A-4147-A177-3AD203B41FA5}">
                      <a16:colId xmlns:a16="http://schemas.microsoft.com/office/drawing/2014/main" val="1005003980"/>
                    </a:ext>
                  </a:extLst>
                </a:gridCol>
              </a:tblGrid>
              <a:tr h="625984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sl-SI" dirty="0" err="1" smtClean="0"/>
                        <a:t>masculin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féminin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353780"/>
                  </a:ext>
                </a:extLst>
              </a:tr>
              <a:tr h="1543521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singulier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r>
                        <a:rPr lang="sl-SI" dirty="0" smtClean="0"/>
                        <a:t>Ce </a:t>
                      </a:r>
                      <a:r>
                        <a:rPr lang="sl-SI" dirty="0" err="1" smtClean="0"/>
                        <a:t>restaurant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r>
                        <a:rPr lang="sl-SI" dirty="0" err="1" smtClean="0"/>
                        <a:t>Cet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homme</a:t>
                      </a:r>
                      <a:r>
                        <a:rPr lang="sl-SI" dirty="0" smtClean="0"/>
                        <a:t>, opéra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  <a:p>
                      <a:endParaRPr lang="sl-SI" dirty="0"/>
                    </a:p>
                    <a:p>
                      <a:r>
                        <a:rPr lang="sl-SI" dirty="0" err="1" smtClean="0"/>
                        <a:t>Cette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femme</a:t>
                      </a:r>
                      <a:r>
                        <a:rPr lang="sl-SI" dirty="0" smtClean="0"/>
                        <a:t>, </a:t>
                      </a:r>
                      <a:r>
                        <a:rPr lang="sl-SI" dirty="0" err="1" smtClean="0"/>
                        <a:t>piscine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573066"/>
                  </a:ext>
                </a:extLst>
              </a:tr>
              <a:tr h="1543521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pluriel</a:t>
                      </a:r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sl-SI" dirty="0" err="1" smtClean="0"/>
                        <a:t>Ces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restaurants</a:t>
                      </a:r>
                      <a:r>
                        <a:rPr lang="sl-SI" dirty="0" smtClean="0"/>
                        <a:t>,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baseline="0" dirty="0" err="1" smtClean="0"/>
                        <a:t>hommes</a:t>
                      </a:r>
                      <a:r>
                        <a:rPr lang="sl-SI" baseline="0" dirty="0" smtClean="0"/>
                        <a:t>, </a:t>
                      </a:r>
                      <a:r>
                        <a:rPr lang="sl-SI" baseline="0" dirty="0" err="1" smtClean="0"/>
                        <a:t>femmes</a:t>
                      </a:r>
                      <a:r>
                        <a:rPr lang="sl-SI" baseline="0" dirty="0" smtClean="0"/>
                        <a:t>, </a:t>
                      </a:r>
                      <a:r>
                        <a:rPr lang="sl-SI" baseline="0" dirty="0" err="1" smtClean="0"/>
                        <a:t>piscines</a:t>
                      </a:r>
                      <a:r>
                        <a:rPr lang="sl-SI" baseline="0" dirty="0" smtClean="0"/>
                        <a:t>, </a:t>
                      </a:r>
                      <a:r>
                        <a:rPr lang="sl-SI" baseline="0" dirty="0" err="1" smtClean="0"/>
                        <a:t>opéras</a:t>
                      </a:r>
                      <a:endParaRPr lang="sl-SI" dirty="0" smtClean="0"/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350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74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Des </a:t>
            </a:r>
            <a:r>
              <a:rPr lang="sl-SI" dirty="0" err="1" smtClean="0"/>
              <a:t>adjectifs</a:t>
            </a:r>
            <a:r>
              <a:rPr lang="sl-SI" dirty="0" smtClean="0"/>
              <a:t> </a:t>
            </a:r>
            <a:r>
              <a:rPr lang="sl-SI" dirty="0" err="1" smtClean="0"/>
              <a:t>pour</a:t>
            </a:r>
            <a:r>
              <a:rPr lang="sl-SI" dirty="0" smtClean="0"/>
              <a:t> </a:t>
            </a:r>
            <a:r>
              <a:rPr lang="sl-SI" dirty="0" err="1" smtClean="0"/>
              <a:t>décrire</a:t>
            </a:r>
            <a:r>
              <a:rPr lang="sl-SI" dirty="0" smtClean="0"/>
              <a:t> les </a:t>
            </a:r>
            <a:r>
              <a:rPr lang="sl-SI" dirty="0" err="1" smtClean="0"/>
              <a:t>personnes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Autonome</a:t>
            </a:r>
          </a:p>
          <a:p>
            <a:r>
              <a:rPr lang="sl-SI" dirty="0" err="1" smtClean="0"/>
              <a:t>Irresponsable</a:t>
            </a:r>
            <a:endParaRPr lang="sl-SI" dirty="0" smtClean="0"/>
          </a:p>
          <a:p>
            <a:r>
              <a:rPr lang="sl-SI" dirty="0" err="1" smtClean="0"/>
              <a:t>Responsable</a:t>
            </a:r>
            <a:endParaRPr lang="sl-SI" dirty="0" smtClean="0"/>
          </a:p>
          <a:p>
            <a:r>
              <a:rPr lang="sl-SI" dirty="0" err="1" smtClean="0"/>
              <a:t>Strict</a:t>
            </a:r>
            <a:endParaRPr lang="sl-SI" dirty="0" smtClean="0"/>
          </a:p>
          <a:p>
            <a:r>
              <a:rPr lang="sl-SI" dirty="0" err="1" smtClean="0"/>
              <a:t>Sérieux</a:t>
            </a:r>
            <a:r>
              <a:rPr lang="sl-SI" dirty="0" smtClean="0"/>
              <a:t> </a:t>
            </a:r>
          </a:p>
          <a:p>
            <a:r>
              <a:rPr lang="sl-SI" dirty="0" smtClean="0"/>
              <a:t>Motivé</a:t>
            </a:r>
          </a:p>
          <a:p>
            <a:r>
              <a:rPr lang="sl-SI" dirty="0" err="1" smtClean="0"/>
              <a:t>Timide</a:t>
            </a:r>
            <a:endParaRPr lang="sl-SI" dirty="0" smtClean="0"/>
          </a:p>
          <a:p>
            <a:r>
              <a:rPr lang="sl-SI" dirty="0" err="1" smtClean="0"/>
              <a:t>Exigeant</a:t>
            </a:r>
            <a:endParaRPr lang="sl-SI" dirty="0" smtClean="0"/>
          </a:p>
          <a:p>
            <a:r>
              <a:rPr lang="sl-SI" dirty="0" err="1" smtClean="0"/>
              <a:t>Tranquille</a:t>
            </a:r>
            <a:endParaRPr lang="sl-SI" dirty="0" smtClean="0"/>
          </a:p>
          <a:p>
            <a:r>
              <a:rPr lang="sl-SI" dirty="0" smtClean="0"/>
              <a:t>Original </a:t>
            </a:r>
          </a:p>
          <a:p>
            <a:r>
              <a:rPr lang="sl-SI" dirty="0" smtClean="0"/>
              <a:t>Motivé </a:t>
            </a:r>
          </a:p>
          <a:p>
            <a:r>
              <a:rPr lang="sl-SI" dirty="0" smtClean="0"/>
              <a:t>…</a:t>
            </a:r>
          </a:p>
          <a:p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err="1" smtClean="0"/>
              <a:t>Un</a:t>
            </a:r>
            <a:r>
              <a:rPr lang="sl-SI" dirty="0" smtClean="0"/>
              <a:t> </a:t>
            </a:r>
            <a:r>
              <a:rPr lang="sl-SI" dirty="0" err="1" smtClean="0"/>
              <a:t>homme</a:t>
            </a:r>
            <a:endParaRPr lang="sl-SI" dirty="0" smtClean="0"/>
          </a:p>
          <a:p>
            <a:r>
              <a:rPr lang="sl-SI" dirty="0" err="1" smtClean="0"/>
              <a:t>Une</a:t>
            </a:r>
            <a:r>
              <a:rPr lang="sl-SI" dirty="0" smtClean="0"/>
              <a:t> </a:t>
            </a:r>
            <a:r>
              <a:rPr lang="sl-SI" dirty="0" err="1" smtClean="0"/>
              <a:t>femme</a:t>
            </a:r>
            <a:endParaRPr lang="sl-SI" dirty="0" smtClean="0"/>
          </a:p>
          <a:p>
            <a:r>
              <a:rPr lang="sl-SI" dirty="0" err="1" smtClean="0"/>
              <a:t>Un</a:t>
            </a:r>
            <a:r>
              <a:rPr lang="sl-SI" dirty="0" smtClean="0"/>
              <a:t> enfant</a:t>
            </a:r>
          </a:p>
          <a:p>
            <a:r>
              <a:rPr lang="sl-SI" dirty="0" err="1" smtClean="0"/>
              <a:t>Une</a:t>
            </a:r>
            <a:r>
              <a:rPr lang="sl-SI" dirty="0" smtClean="0"/>
              <a:t> </a:t>
            </a:r>
            <a:r>
              <a:rPr lang="sl-SI" dirty="0" err="1" smtClean="0"/>
              <a:t>fille</a:t>
            </a:r>
            <a:endParaRPr lang="sl-SI" dirty="0" smtClean="0"/>
          </a:p>
          <a:p>
            <a:r>
              <a:rPr lang="sl-SI" dirty="0" err="1" smtClean="0"/>
              <a:t>Un</a:t>
            </a:r>
            <a:r>
              <a:rPr lang="sl-SI" dirty="0" smtClean="0"/>
              <a:t> </a:t>
            </a:r>
            <a:r>
              <a:rPr lang="sl-SI" dirty="0" err="1" smtClean="0"/>
              <a:t>garçon</a:t>
            </a:r>
            <a:endParaRPr lang="sl-SI" dirty="0" smtClean="0"/>
          </a:p>
          <a:p>
            <a:r>
              <a:rPr lang="sl-SI" dirty="0" err="1" smtClean="0"/>
              <a:t>Un</a:t>
            </a:r>
            <a:r>
              <a:rPr lang="sl-SI" dirty="0" smtClean="0"/>
              <a:t> </a:t>
            </a:r>
            <a:r>
              <a:rPr lang="sl-SI" dirty="0" err="1" smtClean="0"/>
              <a:t>camarade</a:t>
            </a:r>
            <a:endParaRPr lang="sl-SI" dirty="0" smtClean="0"/>
          </a:p>
          <a:p>
            <a:r>
              <a:rPr lang="sl-SI" dirty="0" err="1" smtClean="0"/>
              <a:t>Un</a:t>
            </a:r>
            <a:r>
              <a:rPr lang="sl-SI" dirty="0" smtClean="0"/>
              <a:t> </a:t>
            </a:r>
            <a:r>
              <a:rPr lang="sl-SI" dirty="0" err="1" smtClean="0"/>
              <a:t>chanteur</a:t>
            </a:r>
            <a:r>
              <a:rPr lang="sl-SI" dirty="0" smtClean="0"/>
              <a:t>/</a:t>
            </a:r>
            <a:r>
              <a:rPr lang="sl-SI" dirty="0" err="1" smtClean="0"/>
              <a:t>une</a:t>
            </a:r>
            <a:r>
              <a:rPr lang="sl-SI" dirty="0" smtClean="0"/>
              <a:t> </a:t>
            </a:r>
            <a:r>
              <a:rPr lang="sl-SI" dirty="0" err="1" smtClean="0"/>
              <a:t>chanteuse</a:t>
            </a:r>
            <a:endParaRPr lang="sl-SI" dirty="0" smtClean="0"/>
          </a:p>
          <a:p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985554" y="5799909"/>
            <a:ext cx="8247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>
                <a:solidFill>
                  <a:srgbClr val="FF0000"/>
                </a:solidFill>
              </a:rPr>
              <a:t>Exercice</a:t>
            </a:r>
            <a:r>
              <a:rPr lang="sl-SI" dirty="0" smtClean="0">
                <a:solidFill>
                  <a:srgbClr val="FF0000"/>
                </a:solidFill>
              </a:rPr>
              <a:t>: </a:t>
            </a:r>
            <a:r>
              <a:rPr lang="sl-SI" b="1" dirty="0" err="1" smtClean="0">
                <a:solidFill>
                  <a:srgbClr val="FF0000"/>
                </a:solidFill>
              </a:rPr>
              <a:t>écris</a:t>
            </a:r>
            <a:r>
              <a:rPr lang="sl-SI" b="1" dirty="0" smtClean="0">
                <a:solidFill>
                  <a:srgbClr val="FF0000"/>
                </a:solidFill>
              </a:rPr>
              <a:t> des </a:t>
            </a:r>
            <a:r>
              <a:rPr lang="sl-SI" b="1" dirty="0" err="1" smtClean="0">
                <a:solidFill>
                  <a:srgbClr val="FF0000"/>
                </a:solidFill>
              </a:rPr>
              <a:t>exemples</a:t>
            </a:r>
            <a:endParaRPr lang="sl-SI" b="1" dirty="0" smtClean="0">
              <a:solidFill>
                <a:srgbClr val="FF0000"/>
              </a:solidFill>
            </a:endParaRPr>
          </a:p>
          <a:p>
            <a:r>
              <a:rPr lang="sl-SI" dirty="0" err="1" smtClean="0"/>
              <a:t>C‘est</a:t>
            </a:r>
            <a:r>
              <a:rPr lang="sl-SI" dirty="0" smtClean="0"/>
              <a:t> </a:t>
            </a:r>
            <a:r>
              <a:rPr lang="sl-SI" dirty="0" err="1" smtClean="0"/>
              <a:t>un</a:t>
            </a:r>
            <a:r>
              <a:rPr lang="sl-SI" dirty="0" smtClean="0"/>
              <a:t> </a:t>
            </a:r>
            <a:r>
              <a:rPr lang="sl-SI" dirty="0" err="1" smtClean="0"/>
              <a:t>homme</a:t>
            </a:r>
            <a:r>
              <a:rPr lang="sl-SI" dirty="0" smtClean="0"/>
              <a:t> </a:t>
            </a:r>
            <a:r>
              <a:rPr lang="sl-SI" dirty="0" err="1" smtClean="0"/>
              <a:t>responsable</a:t>
            </a:r>
            <a:r>
              <a:rPr lang="sl-SI" dirty="0" smtClean="0"/>
              <a:t>. </a:t>
            </a:r>
            <a:r>
              <a:rPr lang="sl-SI" dirty="0" err="1" smtClean="0"/>
              <a:t>Cet</a:t>
            </a:r>
            <a:r>
              <a:rPr lang="sl-SI" dirty="0" smtClean="0"/>
              <a:t> </a:t>
            </a:r>
            <a:r>
              <a:rPr lang="sl-SI" dirty="0" err="1" smtClean="0"/>
              <a:t>homme</a:t>
            </a:r>
            <a:r>
              <a:rPr lang="sl-SI" dirty="0" smtClean="0"/>
              <a:t> </a:t>
            </a:r>
            <a:r>
              <a:rPr lang="sl-SI" dirty="0" err="1" smtClean="0"/>
              <a:t>est</a:t>
            </a:r>
            <a:r>
              <a:rPr lang="sl-SI" dirty="0" smtClean="0"/>
              <a:t> </a:t>
            </a:r>
            <a:r>
              <a:rPr lang="sl-SI" dirty="0" err="1" smtClean="0"/>
              <a:t>responsable</a:t>
            </a:r>
            <a:r>
              <a:rPr lang="sl-SI" dirty="0" smtClean="0"/>
              <a:t>.</a:t>
            </a:r>
          </a:p>
          <a:p>
            <a:r>
              <a:rPr lang="sl-SI" dirty="0" smtClean="0"/>
              <a:t>Ce </a:t>
            </a:r>
            <a:r>
              <a:rPr lang="sl-SI" dirty="0" err="1" smtClean="0"/>
              <a:t>sont</a:t>
            </a:r>
            <a:r>
              <a:rPr lang="sl-SI" dirty="0" smtClean="0"/>
              <a:t> des </a:t>
            </a:r>
            <a:r>
              <a:rPr lang="sl-SI" dirty="0" err="1" smtClean="0"/>
              <a:t>hommes</a:t>
            </a:r>
            <a:r>
              <a:rPr lang="sl-SI" dirty="0" smtClean="0"/>
              <a:t> </a:t>
            </a:r>
            <a:r>
              <a:rPr lang="sl-SI" dirty="0" err="1" smtClean="0"/>
              <a:t>irresponsables</a:t>
            </a:r>
            <a:r>
              <a:rPr lang="sl-SI" dirty="0" smtClean="0"/>
              <a:t>. </a:t>
            </a:r>
            <a:r>
              <a:rPr lang="sl-SI" dirty="0" err="1" smtClean="0"/>
              <a:t>Ces</a:t>
            </a:r>
            <a:r>
              <a:rPr lang="sl-SI" dirty="0" smtClean="0"/>
              <a:t> </a:t>
            </a:r>
            <a:r>
              <a:rPr lang="sl-SI" dirty="0" err="1" smtClean="0"/>
              <a:t>hommes</a:t>
            </a:r>
            <a:r>
              <a:rPr lang="sl-SI" dirty="0" smtClean="0"/>
              <a:t> </a:t>
            </a:r>
            <a:r>
              <a:rPr lang="sl-SI" dirty="0" err="1" smtClean="0"/>
              <a:t>sont</a:t>
            </a:r>
            <a:r>
              <a:rPr lang="sl-SI" dirty="0" smtClean="0"/>
              <a:t> </a:t>
            </a:r>
            <a:r>
              <a:rPr lang="sl-SI" dirty="0" err="1" smtClean="0"/>
              <a:t>irresponsables</a:t>
            </a:r>
            <a:r>
              <a:rPr lang="sl-SI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3451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98</Words>
  <Application>Microsoft Office PowerPoint</Application>
  <PresentationFormat>Širokozaslonsko</PresentationFormat>
  <Paragraphs>41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Ce, cet, cette, ces</vt:lpstr>
      <vt:lpstr>Les adjectifs démonstratifs</vt:lpstr>
      <vt:lpstr>Des adjectifs pour décrire les personnes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Ce, cet, cette, ces</dc:title>
  <dc:creator>SIO Administrator</dc:creator>
  <cp:lastModifiedBy>SIO Administrator</cp:lastModifiedBy>
  <cp:revision>9</cp:revision>
  <dcterms:created xsi:type="dcterms:W3CDTF">2019-03-21T09:51:05Z</dcterms:created>
  <dcterms:modified xsi:type="dcterms:W3CDTF">2020-03-30T09:28:52Z</dcterms:modified>
</cp:coreProperties>
</file>