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2" r:id="rId5"/>
    <p:sldId id="261" r:id="rId6"/>
    <p:sldId id="263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52" d="100"/>
          <a:sy n="52" d="100"/>
        </p:scale>
        <p:origin x="-20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4E9-284F-497F-9EB5-C50B769ECB60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11A1-B135-491C-B9FB-F1E179B927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325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4E9-284F-497F-9EB5-C50B769ECB60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11A1-B135-491C-B9FB-F1E179B927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67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4E9-284F-497F-9EB5-C50B769ECB60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11A1-B135-491C-B9FB-F1E179B927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938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4E9-284F-497F-9EB5-C50B769ECB60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11A1-B135-491C-B9FB-F1E179B927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174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4E9-284F-497F-9EB5-C50B769ECB60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11A1-B135-491C-B9FB-F1E179B927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07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4E9-284F-497F-9EB5-C50B769ECB60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11A1-B135-491C-B9FB-F1E179B927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579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4E9-284F-497F-9EB5-C50B769ECB60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11A1-B135-491C-B9FB-F1E179B927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075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4E9-284F-497F-9EB5-C50B769ECB60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11A1-B135-491C-B9FB-F1E179B927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941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4E9-284F-497F-9EB5-C50B769ECB60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11A1-B135-491C-B9FB-F1E179B927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50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4E9-284F-497F-9EB5-C50B769ECB60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11A1-B135-491C-B9FB-F1E179B927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609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04E9-284F-497F-9EB5-C50B769ECB60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11A1-B135-491C-B9FB-F1E179B927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900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04E9-284F-497F-9EB5-C50B769ECB60}" type="datetimeFigureOut">
              <a:rPr lang="sl-SI" smtClean="0"/>
              <a:t>31.3.2020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11A1-B135-491C-B9FB-F1E179B927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448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qZsoesa55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jS4HesLKxS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ookwidgets.com/play/HEG96V?teacher_id=659990997106688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472" y="1124744"/>
            <a:ext cx="1588214" cy="1440160"/>
          </a:xfrm>
          <a:prstGeom prst="rect">
            <a:avLst/>
          </a:prstGeom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err="1" smtClean="0"/>
              <a:t>Good</a:t>
            </a:r>
            <a:r>
              <a:rPr lang="sl-SI" dirty="0" smtClean="0"/>
              <a:t> </a:t>
            </a:r>
            <a:r>
              <a:rPr lang="sl-SI" dirty="0" err="1" smtClean="0"/>
              <a:t>morning</a:t>
            </a:r>
            <a:r>
              <a:rPr lang="sl-SI" dirty="0" smtClean="0"/>
              <a:t>, </a:t>
            </a:r>
            <a:r>
              <a:rPr lang="sl-SI" dirty="0" err="1" smtClean="0"/>
              <a:t>children</a:t>
            </a:r>
            <a:r>
              <a:rPr lang="sl-SI" dirty="0" smtClean="0"/>
              <a:t>! How are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today</a:t>
            </a:r>
            <a:r>
              <a:rPr lang="sl-SI" dirty="0" smtClean="0"/>
              <a:t>? </a:t>
            </a:r>
          </a:p>
          <a:p>
            <a:pPr marL="0" indent="0">
              <a:buNone/>
            </a:pPr>
            <a:r>
              <a:rPr lang="sl-SI" dirty="0" err="1" smtClean="0"/>
              <a:t>I‘m</a:t>
            </a:r>
            <a:r>
              <a:rPr lang="sl-SI" dirty="0" smtClean="0"/>
              <a:t> fine, </a:t>
            </a:r>
            <a:r>
              <a:rPr lang="sl-SI" dirty="0" err="1" smtClean="0"/>
              <a:t>thank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err="1" smtClean="0"/>
              <a:t>Let‘s</a:t>
            </a:r>
            <a:r>
              <a:rPr lang="sl-SI" dirty="0" smtClean="0"/>
              <a:t> start </a:t>
            </a:r>
            <a:r>
              <a:rPr lang="sl-SI" dirty="0" err="1" smtClean="0"/>
              <a:t>today</a:t>
            </a:r>
            <a:r>
              <a:rPr lang="sl-SI" dirty="0" smtClean="0"/>
              <a:t> </a:t>
            </a:r>
            <a:r>
              <a:rPr lang="sl-SI" dirty="0" err="1" smtClean="0"/>
              <a:t>by</a:t>
            </a:r>
            <a:r>
              <a:rPr lang="sl-SI" dirty="0" smtClean="0"/>
              <a:t> </a:t>
            </a:r>
            <a:r>
              <a:rPr lang="sl-SI" dirty="0" err="1" smtClean="0"/>
              <a:t>singing</a:t>
            </a:r>
            <a:r>
              <a:rPr lang="sl-SI" dirty="0" smtClean="0"/>
              <a:t> a song.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all</a:t>
            </a:r>
            <a:r>
              <a:rPr lang="sl-SI" dirty="0" smtClean="0"/>
              <a:t> </a:t>
            </a:r>
            <a:r>
              <a:rPr lang="sl-SI" dirty="0" err="1" smtClean="0"/>
              <a:t>know</a:t>
            </a:r>
            <a:r>
              <a:rPr lang="sl-SI" dirty="0" smtClean="0"/>
              <a:t> </a:t>
            </a:r>
            <a:r>
              <a:rPr lang="sl-SI" dirty="0" err="1" smtClean="0"/>
              <a:t>this</a:t>
            </a:r>
            <a:r>
              <a:rPr lang="sl-SI" dirty="0" smtClean="0"/>
              <a:t> song.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err="1" smtClean="0"/>
              <a:t>Click</a:t>
            </a:r>
            <a:r>
              <a:rPr lang="sl-SI" dirty="0" smtClean="0"/>
              <a:t> on </a:t>
            </a:r>
            <a:r>
              <a:rPr lang="sl-SI" dirty="0" err="1" smtClean="0"/>
              <a:t>the</a:t>
            </a:r>
            <a:r>
              <a:rPr lang="sl-SI" dirty="0" smtClean="0"/>
              <a:t> link </a:t>
            </a:r>
            <a:r>
              <a:rPr lang="sl-SI" dirty="0" err="1" smtClean="0"/>
              <a:t>below</a:t>
            </a:r>
            <a:r>
              <a:rPr lang="sl-SI" dirty="0" smtClean="0"/>
              <a:t>, </a:t>
            </a:r>
            <a:r>
              <a:rPr lang="sl-SI" dirty="0" err="1" smtClean="0"/>
              <a:t>sing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dance </a:t>
            </a:r>
            <a:r>
              <a:rPr lang="sl-SI" dirty="0" err="1" smtClean="0"/>
              <a:t>along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r>
              <a:rPr lang="sl-SI" dirty="0" smtClean="0"/>
              <a:t>(Klikni, zapoj in zapleši zraven.)</a:t>
            </a:r>
          </a:p>
          <a:p>
            <a:pPr marL="0" indent="0">
              <a:buNone/>
            </a:pPr>
            <a:r>
              <a:rPr lang="sl-SI" sz="1700" dirty="0" smtClean="0">
                <a:hlinkClick r:id="rId3"/>
              </a:rPr>
              <a:t>https://www.youtube.com/watch?v=XqZsoesa55w</a:t>
            </a:r>
            <a:endParaRPr lang="sl-SI" sz="1700" dirty="0" smtClean="0"/>
          </a:p>
          <a:p>
            <a:pPr marL="0" indent="0">
              <a:buNone/>
            </a:pPr>
            <a:r>
              <a:rPr lang="sl-SI" dirty="0" smtClean="0">
                <a:sym typeface="Wingdings" pitchFamily="2" charset="2"/>
              </a:rPr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007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Zdaj pa te čaka nekaj nalog …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4000" dirty="0" smtClean="0"/>
              <a:t>YOU NEED YOUR </a:t>
            </a:r>
            <a:r>
              <a:rPr lang="sl-SI" sz="4000" b="1" dirty="0" smtClean="0"/>
              <a:t>BOOK</a:t>
            </a:r>
            <a:r>
              <a:rPr lang="sl-SI" sz="4000" dirty="0" smtClean="0"/>
              <a:t>, </a:t>
            </a:r>
            <a:r>
              <a:rPr lang="sl-SI" sz="4000" b="1" dirty="0" smtClean="0"/>
              <a:t>NOTEBOOK</a:t>
            </a:r>
            <a:r>
              <a:rPr lang="sl-SI" sz="4000" dirty="0" smtClean="0"/>
              <a:t> AND YOUR </a:t>
            </a:r>
            <a:r>
              <a:rPr lang="sl-SI" sz="4000" b="1" dirty="0" smtClean="0"/>
              <a:t>PENCIL CASE</a:t>
            </a:r>
            <a:r>
              <a:rPr lang="sl-SI" sz="4000" dirty="0" smtClean="0"/>
              <a:t>.</a:t>
            </a:r>
            <a:endParaRPr lang="sl-SI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32" y="3143251"/>
            <a:ext cx="221813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8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THE ENORMOUS CARROT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Open </a:t>
            </a: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book</a:t>
            </a:r>
            <a:r>
              <a:rPr lang="sl-SI" dirty="0" smtClean="0"/>
              <a:t> on </a:t>
            </a:r>
            <a:r>
              <a:rPr lang="sl-SI" dirty="0" err="1" smtClean="0"/>
              <a:t>page</a:t>
            </a:r>
            <a:r>
              <a:rPr lang="sl-SI" dirty="0" smtClean="0"/>
              <a:t> 72, </a:t>
            </a:r>
            <a:r>
              <a:rPr lang="sl-SI" dirty="0" err="1" smtClean="0"/>
              <a:t>exercise</a:t>
            </a:r>
            <a:r>
              <a:rPr lang="sl-SI" dirty="0" smtClean="0"/>
              <a:t> 22.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err="1" smtClean="0"/>
              <a:t>Copy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words</a:t>
            </a:r>
            <a:r>
              <a:rPr lang="sl-SI" dirty="0" smtClean="0"/>
              <a:t> in </a:t>
            </a: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notebook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translate</a:t>
            </a:r>
            <a:r>
              <a:rPr lang="sl-SI" dirty="0" smtClean="0"/>
              <a:t> </a:t>
            </a:r>
            <a:r>
              <a:rPr lang="sl-SI" dirty="0" err="1" smtClean="0"/>
              <a:t>them</a:t>
            </a:r>
            <a:r>
              <a:rPr lang="sl-SI" dirty="0" smtClean="0"/>
              <a:t> (prepiši besede v zvezek in jih prevedi).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0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Oglej si zgodbo </a:t>
            </a:r>
            <a:br>
              <a:rPr lang="sl-SI" dirty="0" smtClean="0"/>
            </a:b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enormous</a:t>
            </a:r>
            <a:r>
              <a:rPr lang="sl-SI" dirty="0" smtClean="0"/>
              <a:t> </a:t>
            </a:r>
            <a:r>
              <a:rPr lang="sl-SI" dirty="0" err="1" smtClean="0"/>
              <a:t>carrot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 algn="ctr">
              <a:buNone/>
            </a:pPr>
            <a:r>
              <a:rPr lang="sl-SI" sz="2000" dirty="0" smtClean="0">
                <a:hlinkClick r:id="rId2"/>
              </a:rPr>
              <a:t>https://www.youtube.com/watch?v=jS4HesLKxSc</a:t>
            </a:r>
            <a:endParaRPr lang="sl-SI" sz="2000" dirty="0" smtClean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7247" t="19853" r="35585" b="27184"/>
          <a:stretch/>
        </p:blipFill>
        <p:spPr>
          <a:xfrm>
            <a:off x="1259632" y="2780928"/>
            <a:ext cx="607981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1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Time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practice</a:t>
            </a:r>
            <a:r>
              <a:rPr lang="sl-SI" dirty="0" smtClean="0"/>
              <a:t> </a:t>
            </a:r>
            <a:r>
              <a:rPr lang="sl-SI" dirty="0" smtClean="0">
                <a:sym typeface="Wingdings" pitchFamily="2" charset="2"/>
              </a:rPr>
              <a:t></a:t>
            </a:r>
            <a:br>
              <a:rPr lang="sl-SI" dirty="0" smtClean="0">
                <a:sym typeface="Wingdings" pitchFamily="2" charset="2"/>
              </a:rPr>
            </a:br>
            <a:r>
              <a:rPr lang="sl-SI" dirty="0" smtClean="0">
                <a:sym typeface="Wingdings" pitchFamily="2" charset="2"/>
              </a:rPr>
              <a:t>(čas za vajo 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Klikni na </a:t>
            </a:r>
            <a:r>
              <a:rPr lang="sl-SI" dirty="0" err="1" smtClean="0">
                <a:hlinkClick r:id="rId2"/>
              </a:rPr>
              <a:t>The</a:t>
            </a:r>
            <a:r>
              <a:rPr lang="sl-SI" dirty="0" smtClean="0">
                <a:hlinkClick r:id="rId2"/>
              </a:rPr>
              <a:t> </a:t>
            </a:r>
            <a:r>
              <a:rPr lang="sl-SI" dirty="0" err="1" smtClean="0">
                <a:hlinkClick r:id="rId2"/>
              </a:rPr>
              <a:t>enormous</a:t>
            </a:r>
            <a:r>
              <a:rPr lang="sl-SI" dirty="0" smtClean="0">
                <a:hlinkClick r:id="rId2"/>
              </a:rPr>
              <a:t> </a:t>
            </a:r>
            <a:r>
              <a:rPr lang="sl-SI" dirty="0" err="1" smtClean="0">
                <a:hlinkClick r:id="rId2"/>
              </a:rPr>
              <a:t>carrot</a:t>
            </a:r>
            <a:r>
              <a:rPr lang="sl-SI" dirty="0" smtClean="0">
                <a:hlinkClick r:id="rId2"/>
              </a:rPr>
              <a:t> </a:t>
            </a:r>
            <a:r>
              <a:rPr lang="sl-SI" dirty="0" err="1" smtClean="0">
                <a:hlinkClick r:id="rId2"/>
              </a:rPr>
              <a:t>exercises</a:t>
            </a:r>
            <a:r>
              <a:rPr lang="sl-SI" dirty="0" smtClean="0"/>
              <a:t> in reši vaje.</a:t>
            </a:r>
          </a:p>
          <a:p>
            <a:endParaRPr lang="sl-SI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8"/>
          <a:stretch/>
        </p:blipFill>
        <p:spPr bwMode="auto">
          <a:xfrm>
            <a:off x="2987824" y="3212976"/>
            <a:ext cx="3847732" cy="253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6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/>
              <a:t>T</a:t>
            </a:r>
            <a:r>
              <a:rPr lang="sl-SI" dirty="0" smtClean="0"/>
              <a:t>o je vse za danes. Če imaš doma korenček ali dva, prosi koga od odraslih in skupaj skuhajte korenčkovo juho.</a:t>
            </a:r>
          </a:p>
          <a:p>
            <a:pPr algn="ctr"/>
            <a:endParaRPr lang="sl-SI" dirty="0"/>
          </a:p>
          <a:p>
            <a:pPr marL="0" indent="0" algn="ctr">
              <a:buNone/>
            </a:pPr>
            <a:r>
              <a:rPr lang="sl-SI" dirty="0" smtClean="0"/>
              <a:t>Pa dober tek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pic>
        <p:nvPicPr>
          <p:cNvPr id="1026" name="Picture 2" descr="Carrot Sou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05" y="3861048"/>
            <a:ext cx="4343094" cy="19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94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149</Words>
  <Application>Microsoft Office PowerPoint</Application>
  <PresentationFormat>Diaprojekcija na zaslonu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PowerPointova predstavitev</vt:lpstr>
      <vt:lpstr>Zdaj pa te čaka nekaj nalog …</vt:lpstr>
      <vt:lpstr>THE ENORMOUS CARROT</vt:lpstr>
      <vt:lpstr>Oglej si zgodbo  The enormous carrot</vt:lpstr>
      <vt:lpstr>Time for practice  (čas za vajo )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12</cp:revision>
  <dcterms:created xsi:type="dcterms:W3CDTF">2020-03-29T16:39:36Z</dcterms:created>
  <dcterms:modified xsi:type="dcterms:W3CDTF">2020-03-31T05:22:54Z</dcterms:modified>
</cp:coreProperties>
</file>