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3" r:id="rId4"/>
    <p:sldId id="264" r:id="rId5"/>
    <p:sldId id="266" r:id="rId6"/>
    <p:sldId id="260" r:id="rId7"/>
    <p:sldId id="259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92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6BF2-4A94-4C3C-8FAC-6971511AEF3C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F316-E003-42E7-829A-FDCB39E3237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6BF2-4A94-4C3C-8FAC-6971511AEF3C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F316-E003-42E7-829A-FDCB39E3237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6BF2-4A94-4C3C-8FAC-6971511AEF3C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F316-E003-42E7-829A-FDCB39E3237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6BF2-4A94-4C3C-8FAC-6971511AEF3C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F316-E003-42E7-829A-FDCB39E3237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6BF2-4A94-4C3C-8FAC-6971511AEF3C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F316-E003-42E7-829A-FDCB39E3237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6BF2-4A94-4C3C-8FAC-6971511AEF3C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F316-E003-42E7-829A-FDCB39E3237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6BF2-4A94-4C3C-8FAC-6971511AEF3C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F316-E003-42E7-829A-FDCB39E3237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6BF2-4A94-4C3C-8FAC-6971511AEF3C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F316-E003-42E7-829A-FDCB39E3237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6BF2-4A94-4C3C-8FAC-6971511AEF3C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F316-E003-42E7-829A-FDCB39E3237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6BF2-4A94-4C3C-8FAC-6971511AEF3C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F316-E003-42E7-829A-FDCB39E3237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6BF2-4A94-4C3C-8FAC-6971511AEF3C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F316-E003-42E7-829A-FDCB39E3237D}" type="slidenum">
              <a:rPr lang="sl-SI" smtClean="0"/>
              <a:t>‹#›</a:t>
            </a:fld>
            <a:endParaRPr lang="sl-SI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56BF2-4A94-4C3C-8FAC-6971511AEF3C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2F316-E003-42E7-829A-FDCB39E3237D}" type="slidenum">
              <a:rPr lang="sl-SI" smtClean="0"/>
              <a:t>‹#›</a:t>
            </a:fld>
            <a:endParaRPr lang="sl-SI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720079"/>
          </a:xfrm>
        </p:spPr>
        <p:txBody>
          <a:bodyPr>
            <a:normAutofit/>
          </a:bodyPr>
          <a:lstStyle/>
          <a:p>
            <a:r>
              <a:rPr lang="sl-SI" sz="2400" dirty="0" smtClean="0"/>
              <a:t>TOPLOTNI PASOVI</a:t>
            </a:r>
            <a:endParaRPr lang="sl-SI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590510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499255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96" y="1422039"/>
            <a:ext cx="5143872" cy="514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2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dirty="0" smtClean="0">
                <a:solidFill>
                  <a:schemeClr val="bg1"/>
                </a:solidFill>
              </a:rPr>
              <a:t>VPADNI KOT SONČNIH ŽARKOV</a:t>
            </a:r>
            <a:endParaRPr lang="sl-SI" sz="1800" dirty="0">
              <a:solidFill>
                <a:schemeClr val="bg1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280" y="1484785"/>
            <a:ext cx="3869160" cy="4376266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Tam, kjer Sončevi žarki padajo pod manjšim kotom (poševno) je mrzlo (črka c)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Tam kjer padajo Sončni žarki pod pravim kotom je toplo (črka A)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Med mrzlim in toplim pasom pa imamo še vmesno področje: včasih je mrzlo – zima, včasih je toplo – poletje (črka B)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9" y="1988840"/>
            <a:ext cx="4284594" cy="359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11807" cy="44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7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>
                <a:solidFill>
                  <a:schemeClr val="bg1"/>
                </a:solidFill>
              </a:rPr>
              <a:t>TOPLOTNI PASOVI</a:t>
            </a:r>
            <a:endParaRPr lang="sl-SI" sz="2000" dirty="0">
              <a:solidFill>
                <a:schemeClr val="bg1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Na Zemlji imamo: 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- severni mrzli ras,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- severni zmerno topli pas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- vroči ali tropski pas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- južni zmerno topli pas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- južni mrzli pas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ven puščični povezovalnik 6"/>
          <p:cNvCxnSpPr/>
          <p:nvPr/>
        </p:nvCxnSpPr>
        <p:spPr>
          <a:xfrm flipH="1" flipV="1">
            <a:off x="2627784" y="2060848"/>
            <a:ext cx="244827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 flipV="1">
            <a:off x="3131840" y="2708920"/>
            <a:ext cx="194421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 flipV="1">
            <a:off x="3851920" y="4077072"/>
            <a:ext cx="122413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H="1">
            <a:off x="3275856" y="4653136"/>
            <a:ext cx="19442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H="1">
            <a:off x="2627784" y="5013176"/>
            <a:ext cx="25922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9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000" dirty="0" smtClean="0"/>
              <a:t>Na Zemlji neke značilnosti ne prehajajo nenadoma, ampak počasi. Podobno je tudi pri toplotnih pasovih.</a:t>
            </a:r>
            <a:endParaRPr lang="sl-SI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99" y="2348880"/>
            <a:ext cx="5992813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9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sz="2000" dirty="0" smtClean="0">
                <a:solidFill>
                  <a:schemeClr val="bg1"/>
                </a:solidFill>
              </a:rPr>
              <a:t>KLIMOGRAM </a:t>
            </a:r>
            <a:r>
              <a:rPr lang="sl-SI" sz="2000" dirty="0">
                <a:solidFill>
                  <a:schemeClr val="bg1"/>
                </a:solidFill>
                <a:latin typeface="Comic Sans MS"/>
                <a:ea typeface="Times New Roman"/>
                <a:cs typeface="Times New Roman"/>
              </a:rPr>
              <a:t>je grafikon, s katerim prikažemo razporeditev povprečnih temperatur in padavin čez leto v nekem kraju.</a:t>
            </a:r>
            <a:r>
              <a:rPr lang="sl-SI" sz="2800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sl-SI" sz="2800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"/>
          <a:stretch/>
        </p:blipFill>
        <p:spPr bwMode="auto">
          <a:xfrm>
            <a:off x="2843808" y="1196752"/>
            <a:ext cx="4987898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0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r="4941"/>
          <a:stretch/>
        </p:blipFill>
        <p:spPr bwMode="auto">
          <a:xfrm>
            <a:off x="271604" y="1333500"/>
            <a:ext cx="851931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9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effectLst/>
                <a:latin typeface="Comic Sans MS"/>
                <a:ea typeface="Times New Roman"/>
                <a:cs typeface="Times New Roman"/>
              </a:rPr>
              <a:t>TOPLOTNI PASOVI</a:t>
            </a:r>
            <a:endParaRPr lang="sl-SI" sz="24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l-SI" dirty="0" smtClean="0">
                <a:effectLst/>
                <a:latin typeface="Comic Sans MS"/>
                <a:ea typeface="Times New Roman"/>
                <a:cs typeface="Times New Roman"/>
              </a:rPr>
              <a:t> </a:t>
            </a:r>
            <a:endParaRPr lang="sl-SI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sl-SI" dirty="0" smtClean="0">
                <a:effectLst/>
                <a:latin typeface="Comic Sans MS"/>
                <a:ea typeface="Times New Roman"/>
                <a:cs typeface="Times New Roman"/>
              </a:rPr>
              <a:t>Temperatura na Zemlji je odvisna od kota pod katerim padajo Sončevi žarki na površje.</a:t>
            </a:r>
            <a:endParaRPr lang="sl-SI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sl-SI" dirty="0" smtClean="0">
                <a:effectLst/>
                <a:latin typeface="Comic Sans MS"/>
                <a:ea typeface="Times New Roman"/>
                <a:cs typeface="Times New Roman"/>
              </a:rPr>
              <a:t>Ob ekvatorju padajo Sončevi žarki pravokotno, zato je zelo vroče, v bližini pola pa pod najmanjšim kotom, zato je tam najbolj mrzlo.</a:t>
            </a:r>
            <a:endParaRPr lang="sl-SI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sl-SI" dirty="0" smtClean="0">
                <a:effectLst/>
                <a:latin typeface="Comic Sans MS"/>
                <a:ea typeface="Times New Roman"/>
                <a:cs typeface="Times New Roman"/>
              </a:rPr>
              <a:t>Poznamo različne toplotne pasove:</a:t>
            </a:r>
            <a:endParaRPr lang="sl-SI" sz="2400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Font typeface="Comic Sans MS"/>
              <a:buChar char="-"/>
              <a:tabLst>
                <a:tab pos="914400" algn="l"/>
              </a:tabLst>
            </a:pPr>
            <a:r>
              <a:rPr lang="sl-SI" dirty="0" smtClean="0">
                <a:effectLst/>
                <a:latin typeface="Comic Sans MS"/>
                <a:ea typeface="Times New Roman"/>
                <a:cs typeface="Times New Roman"/>
              </a:rPr>
              <a:t>vroči ali tropski pas;</a:t>
            </a:r>
            <a:endParaRPr lang="sl-SI" sz="2000" dirty="0">
              <a:ea typeface="Times New Roman"/>
              <a:cs typeface="Times New Roman"/>
            </a:endParaRPr>
          </a:p>
          <a:p>
            <a:pPr lvl="1">
              <a:lnSpc>
                <a:spcPct val="115000"/>
              </a:lnSpc>
              <a:buFont typeface="Comic Sans MS"/>
              <a:buChar char="-"/>
              <a:tabLst>
                <a:tab pos="914400" algn="l"/>
              </a:tabLst>
            </a:pPr>
            <a:r>
              <a:rPr lang="sl-SI" dirty="0" smtClean="0">
                <a:effectLst/>
                <a:latin typeface="Comic Sans MS"/>
                <a:ea typeface="Times New Roman"/>
                <a:cs typeface="Times New Roman"/>
              </a:rPr>
              <a:t>zmerno topla pasova;</a:t>
            </a:r>
            <a:endParaRPr lang="sl-SI" sz="2000" dirty="0">
              <a:ea typeface="Times New Roman"/>
              <a:cs typeface="Times New Roman"/>
            </a:endParaRPr>
          </a:p>
          <a:p>
            <a:pPr lvl="1">
              <a:lnSpc>
                <a:spcPct val="115000"/>
              </a:lnSpc>
              <a:buFont typeface="Comic Sans MS"/>
              <a:buChar char="-"/>
              <a:tabLst>
                <a:tab pos="914400" algn="l"/>
              </a:tabLst>
            </a:pPr>
            <a:r>
              <a:rPr lang="sl-SI" dirty="0" smtClean="0">
                <a:effectLst/>
                <a:latin typeface="Comic Sans MS"/>
                <a:ea typeface="Times New Roman"/>
                <a:cs typeface="Times New Roman"/>
              </a:rPr>
              <a:t>mrzla ali polarna pasova.</a:t>
            </a:r>
            <a:endParaRPr lang="sl-SI" sz="2000" dirty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arenR"/>
              <a:tabLst>
                <a:tab pos="457200" algn="l"/>
              </a:tabLst>
            </a:pPr>
            <a:r>
              <a:rPr lang="sl-SI" dirty="0" err="1" smtClean="0">
                <a:effectLst/>
                <a:latin typeface="Comic Sans MS"/>
                <a:ea typeface="Times New Roman"/>
                <a:cs typeface="Times New Roman"/>
              </a:rPr>
              <a:t>Klimogram</a:t>
            </a:r>
            <a:r>
              <a:rPr lang="sl-SI" dirty="0" smtClean="0">
                <a:effectLst/>
                <a:latin typeface="Comic Sans MS"/>
                <a:ea typeface="Times New Roman"/>
                <a:cs typeface="Times New Roman"/>
              </a:rPr>
              <a:t> je grafikon, s katerim prikažemo razporeditev povprečnih temperatur in padavin čez leto v nekem kraju.</a:t>
            </a:r>
            <a:endParaRPr lang="sl-SI" sz="2400" dirty="0">
              <a:ea typeface="Calibri"/>
              <a:cs typeface="Times New Roman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711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Poletje</Template>
  <TotalTime>76</TotalTime>
  <Words>132</Words>
  <Application>Microsoft Office PowerPoint</Application>
  <PresentationFormat>Diaprojekcija na zaslonu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Summer</vt:lpstr>
      <vt:lpstr>TOPLOTNI PASOVI</vt:lpstr>
      <vt:lpstr>VPADNI KOT SONČNIH ŽARKOV</vt:lpstr>
      <vt:lpstr>TOPLOTNI PASOVI</vt:lpstr>
      <vt:lpstr>Na Zemlji neke značilnosti ne prehajajo nenadoma, ampak počasi. Podobno je tudi pri toplotnih pasovih.</vt:lpstr>
      <vt:lpstr>KLIMOGRAM je grafikon, s katerim prikažemo razporeditev povprečnih temperatur in padavin čez leto v nekem kraju. </vt:lpstr>
      <vt:lpstr>PowerPointova predstavitev</vt:lpstr>
      <vt:lpstr>TOPLOTNI PASOVI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TOPLOTNI PASOVI</dc:title>
  <dc:creator>Sonja</dc:creator>
  <cp:lastModifiedBy>Sonja</cp:lastModifiedBy>
  <cp:revision>8</cp:revision>
  <dcterms:created xsi:type="dcterms:W3CDTF">2015-01-20T17:02:28Z</dcterms:created>
  <dcterms:modified xsi:type="dcterms:W3CDTF">2020-03-30T08:41:29Z</dcterms:modified>
</cp:coreProperties>
</file>