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56" r:id="rId4"/>
    <p:sldId id="257" r:id="rId5"/>
    <p:sldId id="258" r:id="rId6"/>
    <p:sldId id="259" r:id="rId7"/>
    <p:sldId id="260" r:id="rId8"/>
    <p:sldId id="264" r:id="rId9"/>
    <p:sldId id="261" r:id="rId10"/>
    <p:sldId id="265" r:id="rId11"/>
    <p:sldId id="263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>
        <p:scale>
          <a:sx n="76" d="100"/>
          <a:sy n="76" d="100"/>
        </p:scale>
        <p:origin x="-118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6525-A6C9-46DB-ADA0-432C79C7A20F}" type="datetimeFigureOut">
              <a:rPr lang="sl-SI" smtClean="0"/>
              <a:pPr/>
              <a:t>25.3.2020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6486-49CE-4A86-BE00-1D8FFF6262F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862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6525-A6C9-46DB-ADA0-432C79C7A20F}" type="datetimeFigureOut">
              <a:rPr lang="sl-SI" smtClean="0"/>
              <a:pPr/>
              <a:t>25.3.2020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6486-49CE-4A86-BE00-1D8FFF6262F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720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6525-A6C9-46DB-ADA0-432C79C7A20F}" type="datetimeFigureOut">
              <a:rPr lang="sl-SI" smtClean="0"/>
              <a:pPr/>
              <a:t>25.3.2020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6486-49CE-4A86-BE00-1D8FFF6262F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87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6525-A6C9-46DB-ADA0-432C79C7A20F}" type="datetimeFigureOut">
              <a:rPr lang="sl-SI" smtClean="0"/>
              <a:pPr/>
              <a:t>25.3.2020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6486-49CE-4A86-BE00-1D8FFF6262F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271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6525-A6C9-46DB-ADA0-432C79C7A20F}" type="datetimeFigureOut">
              <a:rPr lang="sl-SI" smtClean="0"/>
              <a:pPr/>
              <a:t>25.3.2020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6486-49CE-4A86-BE00-1D8FFF6262F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9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6525-A6C9-46DB-ADA0-432C79C7A20F}" type="datetimeFigureOut">
              <a:rPr lang="sl-SI" smtClean="0"/>
              <a:pPr/>
              <a:t>25.3.2020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6486-49CE-4A86-BE00-1D8FFF6262F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285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6525-A6C9-46DB-ADA0-432C79C7A20F}" type="datetimeFigureOut">
              <a:rPr lang="sl-SI" smtClean="0"/>
              <a:pPr/>
              <a:t>25.3.2020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6486-49CE-4A86-BE00-1D8FFF6262F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525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6525-A6C9-46DB-ADA0-432C79C7A20F}" type="datetimeFigureOut">
              <a:rPr lang="sl-SI" smtClean="0"/>
              <a:pPr/>
              <a:t>25.3.2020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6486-49CE-4A86-BE00-1D8FFF6262F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52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6525-A6C9-46DB-ADA0-432C79C7A20F}" type="datetimeFigureOut">
              <a:rPr lang="sl-SI" smtClean="0"/>
              <a:pPr/>
              <a:t>25.3.2020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6486-49CE-4A86-BE00-1D8FFF6262F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020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6525-A6C9-46DB-ADA0-432C79C7A20F}" type="datetimeFigureOut">
              <a:rPr lang="sl-SI" smtClean="0"/>
              <a:pPr/>
              <a:t>25.3.2020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6486-49CE-4A86-BE00-1D8FFF6262F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334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6525-A6C9-46DB-ADA0-432C79C7A20F}" type="datetimeFigureOut">
              <a:rPr lang="sl-SI" smtClean="0"/>
              <a:pPr/>
              <a:t>25.3.2020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6486-49CE-4A86-BE00-1D8FFF6262F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428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6525-A6C9-46DB-ADA0-432C79C7A20F}" type="datetimeFigureOut">
              <a:rPr lang="sl-SI" smtClean="0"/>
              <a:pPr/>
              <a:t>25.3.2020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B6486-49CE-4A86-BE00-1D8FFF6262F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588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3" t="1907" r="15852"/>
          <a:stretch/>
        </p:blipFill>
        <p:spPr>
          <a:xfrm>
            <a:off x="4716016" y="-20632"/>
            <a:ext cx="4744223" cy="6858000"/>
          </a:xfrm>
        </p:spPr>
      </p:pic>
      <p:sp>
        <p:nvSpPr>
          <p:cNvPr id="5" name="Pravokotnik 4"/>
          <p:cNvSpPr/>
          <p:nvPr/>
        </p:nvSpPr>
        <p:spPr>
          <a:xfrm>
            <a:off x="0" y="2276872"/>
            <a:ext cx="47880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SPOMLADANSKE</a:t>
            </a:r>
            <a:br>
              <a:rPr lang="sl-SI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sl-SI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CVETICE</a:t>
            </a:r>
            <a:endParaRPr lang="sl-SI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1363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8" t="511" r="10046"/>
          <a:stretch/>
        </p:blipFill>
        <p:spPr>
          <a:xfrm>
            <a:off x="3995936" y="0"/>
            <a:ext cx="1064525" cy="549657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54" y="-64484"/>
            <a:ext cx="9170653" cy="5898079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3203848" y="5661248"/>
            <a:ext cx="2441567" cy="923330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REGRAT</a:t>
            </a:r>
            <a:endParaRPr lang="sl-SI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772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132856"/>
            <a:ext cx="3048000" cy="3048000"/>
          </a:xfrm>
        </p:spPr>
      </p:pic>
    </p:spTree>
    <p:extLst>
      <p:ext uri="{BB962C8B-B14F-4D97-AF65-F5344CB8AC3E}">
        <p14:creationId xmlns:p14="http://schemas.microsoft.com/office/powerpoint/2010/main" val="112960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photo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223" r="1209" b="10272"/>
          <a:stretch>
            <a:fillRect/>
          </a:stretch>
        </p:blipFill>
        <p:spPr>
          <a:xfrm>
            <a:off x="318727" y="233264"/>
            <a:ext cx="8352928" cy="6624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" t="24581" r="54832" b="61829"/>
          <a:stretch/>
        </p:blipFill>
        <p:spPr>
          <a:xfrm>
            <a:off x="2123728" y="2470244"/>
            <a:ext cx="3043451" cy="73697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919"/>
            <a:ext cx="9240737" cy="6165304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2757419" y="5921385"/>
            <a:ext cx="3482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MARJETICA</a:t>
            </a:r>
            <a:endParaRPr lang="sl-SI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28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2" t="-16359" r="14267" b="38863"/>
          <a:stretch/>
        </p:blipFill>
        <p:spPr>
          <a:xfrm>
            <a:off x="5220072" y="1484784"/>
            <a:ext cx="1842447" cy="350747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3"/>
          <a:stretch/>
        </p:blipFill>
        <p:spPr>
          <a:xfrm>
            <a:off x="1" y="-171401"/>
            <a:ext cx="9144000" cy="5954711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2662694" y="5934670"/>
            <a:ext cx="3876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TROBENTICA</a:t>
            </a:r>
            <a:endParaRPr lang="sl-SI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82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" name="Ograda vsebine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1" t="23155" r="44256" b="4168"/>
          <a:stretch/>
        </p:blipFill>
        <p:spPr>
          <a:xfrm>
            <a:off x="3995936" y="980728"/>
            <a:ext cx="1078173" cy="4283717"/>
          </a:xfr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675456"/>
            <a:ext cx="4793952" cy="6192688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2987824" y="5577594"/>
            <a:ext cx="2739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VIJOLICA</a:t>
            </a:r>
            <a:endParaRPr lang="sl-SI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90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0" t="57217" r="23247" b="266"/>
          <a:stretch/>
        </p:blipFill>
        <p:spPr>
          <a:xfrm>
            <a:off x="4788024" y="3232501"/>
            <a:ext cx="1160061" cy="192433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1148251"/>
            <a:ext cx="5116855" cy="7025523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3496414" y="5934670"/>
            <a:ext cx="2515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ŽAFRAN</a:t>
            </a:r>
            <a:endParaRPr lang="sl-SI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24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4" b="66500"/>
          <a:stretch/>
        </p:blipFill>
        <p:spPr>
          <a:xfrm>
            <a:off x="3780430" y="1958181"/>
            <a:ext cx="2696570" cy="127633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7504"/>
            <a:ext cx="9144000" cy="6873552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2281501" y="5913145"/>
            <a:ext cx="4580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MALI ZVONČEK</a:t>
            </a:r>
            <a:endParaRPr lang="sl-SI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07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3" t="6375" r="6494" b="40506"/>
          <a:stretch/>
        </p:blipFill>
        <p:spPr>
          <a:xfrm>
            <a:off x="3275856" y="1268760"/>
            <a:ext cx="1937982" cy="375313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541"/>
            <a:ext cx="4320480" cy="5467107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204978" y="5589240"/>
            <a:ext cx="8734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VELIKI ZVONČEK ALI KRONICA</a:t>
            </a:r>
            <a:endParaRPr lang="sl-SI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61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6" t="-1" r="46229" b="-6386"/>
          <a:stretch/>
        </p:blipFill>
        <p:spPr>
          <a:xfrm>
            <a:off x="4355976" y="1412776"/>
            <a:ext cx="313898" cy="406683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" y="-387423"/>
            <a:ext cx="9084722" cy="6192688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3131840" y="5824684"/>
            <a:ext cx="2655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TULIPAN</a:t>
            </a:r>
            <a:endParaRPr lang="sl-SI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112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14</Words>
  <Application>Microsoft Office PowerPoint</Application>
  <PresentationFormat>Diaprojekcija na zaslonu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PowerPointova predstavitev</vt:lpstr>
      <vt:lpstr>PowerPointova predstavitev</vt:lpstr>
      <vt:lpstr>PowerPointova predstavitev</vt:lpstr>
      <vt:lpstr>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Barbi</dc:creator>
  <cp:lastModifiedBy>Administrator</cp:lastModifiedBy>
  <cp:revision>17</cp:revision>
  <dcterms:created xsi:type="dcterms:W3CDTF">2013-03-14T16:04:17Z</dcterms:created>
  <dcterms:modified xsi:type="dcterms:W3CDTF">2020-03-25T09:12:11Z</dcterms:modified>
</cp:coreProperties>
</file>