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69" r:id="rId4"/>
    <p:sldId id="273" r:id="rId5"/>
    <p:sldId id="257" r:id="rId6"/>
    <p:sldId id="258" r:id="rId7"/>
    <p:sldId id="261" r:id="rId8"/>
    <p:sldId id="259" r:id="rId9"/>
    <p:sldId id="265" r:id="rId10"/>
    <p:sldId id="262" r:id="rId11"/>
    <p:sldId id="275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>
        <p:scale>
          <a:sx n="81" d="100"/>
          <a:sy n="81" d="100"/>
        </p:scale>
        <p:origin x="-32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BE02E7-1A46-4FDA-9F20-2A1A7F4CDA3D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884D1D-6452-47EA-A580-B21D35750472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10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02E7-1A46-4FDA-9F20-2A1A7F4CDA3D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4D1D-6452-47EA-A580-B21D357504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433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02E7-1A46-4FDA-9F20-2A1A7F4CDA3D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4D1D-6452-47EA-A580-B21D357504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02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02E7-1A46-4FDA-9F20-2A1A7F4CDA3D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4D1D-6452-47EA-A580-B21D357504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861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02E7-1A46-4FDA-9F20-2A1A7F4CDA3D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4D1D-6452-47EA-A580-B21D35750472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74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02E7-1A46-4FDA-9F20-2A1A7F4CDA3D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4D1D-6452-47EA-A580-B21D357504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180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02E7-1A46-4FDA-9F20-2A1A7F4CDA3D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4D1D-6452-47EA-A580-B21D357504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104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02E7-1A46-4FDA-9F20-2A1A7F4CDA3D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4D1D-6452-47EA-A580-B21D357504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814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02E7-1A46-4FDA-9F20-2A1A7F4CDA3D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4D1D-6452-47EA-A580-B21D357504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042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02E7-1A46-4FDA-9F20-2A1A7F4CDA3D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4D1D-6452-47EA-A580-B21D357504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11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02E7-1A46-4FDA-9F20-2A1A7F4CDA3D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4D1D-6452-47EA-A580-B21D357504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453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4BE02E7-1A46-4FDA-9F20-2A1A7F4CDA3D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F884D1D-6452-47EA-A580-B21D357504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603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SeJEMO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IN SADIMO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970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smtClean="0">
                <a:solidFill>
                  <a:srgbClr val="00B050"/>
                </a:solidFill>
              </a:rPr>
              <a:t>SADIMO </a:t>
            </a:r>
            <a:r>
              <a:rPr lang="sl-SI" smtClean="0">
                <a:solidFill>
                  <a:schemeClr val="tx1"/>
                </a:solidFill>
              </a:rPr>
              <a:t>tudi</a:t>
            </a:r>
            <a:r>
              <a:rPr lang="sl-SI">
                <a:solidFill>
                  <a:schemeClr val="accent3"/>
                </a:solidFill>
              </a:rPr>
              <a:t> </a:t>
            </a:r>
            <a:r>
              <a:rPr lang="sl-SI" smtClean="0">
                <a:solidFill>
                  <a:schemeClr val="accent3">
                    <a:lumMod val="75000"/>
                  </a:schemeClr>
                </a:solidFill>
              </a:rPr>
              <a:t>krompir</a:t>
            </a:r>
            <a:endParaRPr lang="sl-SI" dirty="0">
              <a:solidFill>
                <a:srgbClr val="92D05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sl-SI" sz="3200" b="1" dirty="0" smtClean="0">
                <a:solidFill>
                  <a:schemeClr val="accent3">
                    <a:lumMod val="75000"/>
                  </a:schemeClr>
                </a:solidFill>
              </a:rPr>
              <a:t>GOMOLJ KROMPIRJA</a:t>
            </a:r>
          </a:p>
          <a:p>
            <a:pPr marL="45720" indent="0">
              <a:buNone/>
            </a:pPr>
            <a:endParaRPr lang="sl-SI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Slika 4" descr="Rezultat iskanja slik za gomolj krompirj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05" y="2775856"/>
            <a:ext cx="3385457" cy="30044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značba mesta vsebine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sl-SI" sz="3200" b="1" dirty="0" smtClean="0">
                <a:solidFill>
                  <a:schemeClr val="accent3">
                    <a:lumMod val="75000"/>
                  </a:schemeClr>
                </a:solidFill>
              </a:rPr>
              <a:t>           ročno sajenje</a:t>
            </a:r>
          </a:p>
          <a:p>
            <a:pPr marL="45720" indent="0">
              <a:buNone/>
            </a:pPr>
            <a:endParaRPr lang="sl-SI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Slika 7" descr="Rezultat iskanja slik za sajenje krompirj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63" y="2930161"/>
            <a:ext cx="4421777" cy="2695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79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vsebine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" indent="0">
              <a:buNone/>
            </a:pPr>
            <a:endParaRPr lang="sl-SI" dirty="0" smtClean="0"/>
          </a:p>
          <a:p>
            <a:pPr marL="45720" indent="0">
              <a:buNone/>
            </a:pPr>
            <a:endParaRPr lang="sl-SI" dirty="0"/>
          </a:p>
        </p:txBody>
      </p:sp>
      <p:pic>
        <p:nvPicPr>
          <p:cNvPr id="8" name="Označba mesta vsebine 4" descr="Rezultat iskanja slik za sajenje krompirja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089" y="2959621"/>
            <a:ext cx="3329919" cy="283731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značba mesta vsebine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sl-SI" sz="3200" b="1" dirty="0" smtClean="0">
                <a:solidFill>
                  <a:schemeClr val="accent3">
                    <a:lumMod val="75000"/>
                  </a:schemeClr>
                </a:solidFill>
              </a:rPr>
              <a:t>        strojno sajenje</a:t>
            </a:r>
            <a:endParaRPr lang="sl-SI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Slika 9" descr="Rezultat iskanja slik za sajenje krompirj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33" y="2717074"/>
            <a:ext cx="3471455" cy="3322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99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l-SI" sz="7200" b="1" dirty="0" smtClean="0"/>
              <a:t/>
            </a:r>
            <a:br>
              <a:rPr lang="sl-SI" sz="7200" b="1" dirty="0" smtClean="0"/>
            </a:br>
            <a:r>
              <a:rPr lang="sl-SI" sz="7200" b="1" dirty="0" smtClean="0"/>
              <a:t>S</a:t>
            </a:r>
            <a:r>
              <a:rPr lang="sl-SI" sz="7200" b="1" dirty="0" smtClean="0">
                <a:solidFill>
                  <a:srgbClr val="FF0000"/>
                </a:solidFill>
              </a:rPr>
              <a:t>E</a:t>
            </a:r>
            <a:r>
              <a:rPr lang="sl-SI" sz="7200" b="1" dirty="0" smtClean="0"/>
              <a:t>ME </a:t>
            </a:r>
            <a:r>
              <a:rPr lang="sl-SI" sz="7200" b="1" dirty="0"/>
              <a:t>- S</a:t>
            </a:r>
            <a:r>
              <a:rPr lang="sl-SI" sz="7200" b="1" dirty="0">
                <a:solidFill>
                  <a:srgbClr val="FF0000"/>
                </a:solidFill>
              </a:rPr>
              <a:t>E</a:t>
            </a:r>
            <a:r>
              <a:rPr lang="sl-SI" sz="7200" b="1" dirty="0"/>
              <a:t>JANJE</a:t>
            </a:r>
            <a:br>
              <a:rPr lang="sl-SI" sz="7200" b="1" dirty="0"/>
            </a:br>
            <a:endParaRPr lang="sl-SI" sz="7200" dirty="0"/>
          </a:p>
        </p:txBody>
      </p:sp>
      <p:pic>
        <p:nvPicPr>
          <p:cNvPr id="6" name="Označba mesta vsebine 5" descr="Rezultat iskanja slik za sajenje solate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26" y="2756263"/>
            <a:ext cx="5231674" cy="287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značba mesta vsebine 7" descr="Rezultat iskanja slik za žitna semena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88479"/>
            <a:ext cx="4754563" cy="316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182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7200" b="1" dirty="0">
                <a:solidFill>
                  <a:srgbClr val="A6B727"/>
                </a:solidFill>
              </a:rPr>
              <a:t/>
            </a:r>
            <a:br>
              <a:rPr lang="sl-SI" sz="7200" b="1" dirty="0">
                <a:solidFill>
                  <a:srgbClr val="A6B727"/>
                </a:solidFill>
              </a:rPr>
            </a:br>
            <a:r>
              <a:rPr lang="sl-SI" sz="7200" b="1" dirty="0" smtClean="0">
                <a:solidFill>
                  <a:srgbClr val="A6B727"/>
                </a:solidFill>
              </a:rPr>
              <a:t>S</a:t>
            </a:r>
            <a:r>
              <a:rPr lang="sl-SI" sz="7200" b="1" dirty="0" smtClean="0">
                <a:solidFill>
                  <a:srgbClr val="FF0000"/>
                </a:solidFill>
              </a:rPr>
              <a:t>A</a:t>
            </a:r>
            <a:r>
              <a:rPr lang="sl-SI" sz="7200" b="1" dirty="0" smtClean="0">
                <a:solidFill>
                  <a:srgbClr val="A6B727"/>
                </a:solidFill>
              </a:rPr>
              <a:t>DIKA -</a:t>
            </a:r>
            <a:r>
              <a:rPr lang="sl-SI" sz="7200" b="1" dirty="0">
                <a:solidFill>
                  <a:srgbClr val="A6B727"/>
                </a:solidFill>
              </a:rPr>
              <a:t>S</a:t>
            </a:r>
            <a:r>
              <a:rPr lang="sl-SI" sz="7200" b="1" dirty="0">
                <a:solidFill>
                  <a:srgbClr val="FF0000"/>
                </a:solidFill>
              </a:rPr>
              <a:t>A</a:t>
            </a:r>
            <a:r>
              <a:rPr lang="sl-SI" sz="7200" b="1" dirty="0">
                <a:solidFill>
                  <a:srgbClr val="A6B727"/>
                </a:solidFill>
              </a:rPr>
              <a:t>JENJE</a:t>
            </a:r>
            <a:br>
              <a:rPr lang="sl-SI" sz="7200" b="1" dirty="0">
                <a:solidFill>
                  <a:srgbClr val="A6B727"/>
                </a:solidFill>
              </a:rPr>
            </a:br>
            <a:endParaRPr lang="sl-SI" dirty="0"/>
          </a:p>
        </p:txBody>
      </p:sp>
      <p:pic>
        <p:nvPicPr>
          <p:cNvPr id="5" name="Označba mesta vsebine 4" descr="Rezultat iskanja slik za SADIKE SOLATE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5801"/>
            <a:ext cx="4754563" cy="3565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značba mesta vsebine 5" descr="Rezultat iskanja slik za sajenje solate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403" y="2285801"/>
            <a:ext cx="2505030" cy="2651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Rezultat iskanja slik za sajenje solat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606" y="2285800"/>
            <a:ext cx="2823754" cy="3303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67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ŽITNA      SEMENA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l-SI" sz="3200" b="1" dirty="0" smtClean="0">
                <a:solidFill>
                  <a:schemeClr val="accent3"/>
                </a:solidFill>
              </a:rPr>
              <a:t>KORUZA</a:t>
            </a:r>
          </a:p>
          <a:p>
            <a:pPr marL="45720" indent="0">
              <a:buNone/>
            </a:pP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l-SI" sz="3200" b="1" dirty="0" smtClean="0">
                <a:solidFill>
                  <a:schemeClr val="accent3"/>
                </a:solidFill>
              </a:rPr>
              <a:t>RŽ</a:t>
            </a:r>
          </a:p>
          <a:p>
            <a:pPr marL="45720" indent="0">
              <a:buNone/>
            </a:pPr>
            <a:endParaRPr lang="sl-SI" dirty="0"/>
          </a:p>
        </p:txBody>
      </p:sp>
      <p:pic>
        <p:nvPicPr>
          <p:cNvPr id="5" name="Slika 4" descr="Rezultat iskanja slik za koruz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914" y="2518138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Rezultat iskanja slik za koruz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134" y="4069079"/>
            <a:ext cx="2932611" cy="204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Rezultat iskanja slik za rž sem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041" y="3144973"/>
            <a:ext cx="2497183" cy="2783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Rezultat iskanja slik za rž sem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25" y="3588748"/>
            <a:ext cx="2952750" cy="210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66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600" b="1" dirty="0" smtClean="0">
                <a:solidFill>
                  <a:schemeClr val="accent2">
                    <a:lumMod val="75000"/>
                  </a:schemeClr>
                </a:solidFill>
              </a:rPr>
              <a:t>SEMENA za zelenjavni vrt</a:t>
            </a:r>
            <a:endParaRPr lang="sl-SI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Označba mesta besedila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PAPRIKA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l-SI" sz="3600" b="1" dirty="0" smtClean="0"/>
              <a:t>PAPRIKA</a:t>
            </a:r>
          </a:p>
          <a:p>
            <a:endParaRPr lang="sl-SI" dirty="0"/>
          </a:p>
        </p:txBody>
      </p:sp>
      <p:sp>
        <p:nvSpPr>
          <p:cNvPr id="10" name="Označba mesta besedila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" name="Označba mesta vsebine 7" descr="Rezultat iskanja slik za seme paprike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6195" y="2991393"/>
            <a:ext cx="2140580" cy="293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Rezultat iskanja slik za semena paprik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71" y="2640329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75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                                                PARADIŽNIK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l-SI" sz="3600" b="1" dirty="0" smtClean="0"/>
              <a:t>KORENČEK</a:t>
            </a:r>
          </a:p>
          <a:p>
            <a:pPr marL="45720" indent="0">
              <a:buNone/>
            </a:pPr>
            <a:endParaRPr lang="sl-SI" dirty="0"/>
          </a:p>
        </p:txBody>
      </p:sp>
      <p:pic>
        <p:nvPicPr>
          <p:cNvPr id="5" name="Slika 4" descr="Rezultat iskanja slik za seme KORENČ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60" y="3055483"/>
            <a:ext cx="3159760" cy="268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3168367"/>
            <a:ext cx="4754563" cy="180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50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sl-SI" sz="3600" b="1" dirty="0" smtClean="0"/>
              <a:t>SOLATA</a:t>
            </a:r>
          </a:p>
          <a:p>
            <a:pPr marL="45720" indent="0">
              <a:buNone/>
            </a:pPr>
            <a:endParaRPr lang="sl-SI" sz="3600" b="1" dirty="0"/>
          </a:p>
        </p:txBody>
      </p:sp>
      <p:pic>
        <p:nvPicPr>
          <p:cNvPr id="5" name="Slika 4" descr="Rezultat iskanja slik za seme sola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63" y="2952205"/>
            <a:ext cx="3751218" cy="2715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značba mesta vsebine 5" descr="Rezultat iskanja slik za seme solate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66" y="2455817"/>
            <a:ext cx="2574040" cy="3409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47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6600" b="1" dirty="0" smtClean="0">
                <a:solidFill>
                  <a:srgbClr val="00B050"/>
                </a:solidFill>
              </a:rPr>
              <a:t>SADIKE</a:t>
            </a:r>
            <a:endParaRPr lang="sl-SI" sz="6600" b="1" dirty="0">
              <a:solidFill>
                <a:srgbClr val="00B05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l-SI" sz="3600" b="1" dirty="0" smtClean="0"/>
              <a:t>SOLATA</a:t>
            </a:r>
          </a:p>
          <a:p>
            <a:pPr marL="45720" indent="0">
              <a:buNone/>
            </a:pPr>
            <a:endParaRPr lang="sl-SI" dirty="0"/>
          </a:p>
        </p:txBody>
      </p:sp>
      <p:pic>
        <p:nvPicPr>
          <p:cNvPr id="6" name="Označba mesta vsebine 5" descr="Rezultat iskanja slik za SADIKE SOLATE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0760" y="2606040"/>
            <a:ext cx="4754563" cy="3565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Rezultat iskanja slik za SADIKE SOLAT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2606040"/>
            <a:ext cx="48768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54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80646"/>
            <a:ext cx="9875520" cy="1356360"/>
          </a:xfrm>
        </p:spPr>
        <p:txBody>
          <a:bodyPr/>
          <a:lstStyle/>
          <a:p>
            <a:r>
              <a:rPr lang="sl-SI" dirty="0" smtClean="0"/>
              <a:t>                                                                ZELJE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l-SI" sz="3600" b="1" dirty="0" smtClean="0"/>
              <a:t>PARADIŽNIK</a:t>
            </a:r>
            <a:endParaRPr lang="sl-SI" sz="3600" b="1" dirty="0" smtClean="0"/>
          </a:p>
          <a:p>
            <a:pPr marL="45720" indent="0">
              <a:buNone/>
            </a:pPr>
            <a:endParaRPr lang="sl-SI" sz="3600" b="1" dirty="0"/>
          </a:p>
        </p:txBody>
      </p:sp>
      <p:pic>
        <p:nvPicPr>
          <p:cNvPr id="5" name="Slika 4" descr="Rezultat iskanja slik za sadike paradižni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9" y="2769325"/>
            <a:ext cx="3055210" cy="350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52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576" y="2870794"/>
            <a:ext cx="1914310" cy="239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1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novno">
  <a:themeElements>
    <a:clrScheme name="Osnovno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snovno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snov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TM03457444[[fn=Osnova]]</Template>
  <TotalTime>113</TotalTime>
  <Words>33</Words>
  <Application>Microsoft Office PowerPoint</Application>
  <PresentationFormat>Po meri</PresentationFormat>
  <Paragraphs>20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Osnovno</vt:lpstr>
      <vt:lpstr>SeJEMO IN SADIMO</vt:lpstr>
      <vt:lpstr> SEME - SEJANJE </vt:lpstr>
      <vt:lpstr> SADIKA -SAJENJE </vt:lpstr>
      <vt:lpstr>ŽITNA      SEMENA</vt:lpstr>
      <vt:lpstr>SEMENA za zelenjavni vrt</vt:lpstr>
      <vt:lpstr>                                                   PARADIŽNIK</vt:lpstr>
      <vt:lpstr>PowerPointova predstavitev</vt:lpstr>
      <vt:lpstr>SADIKE</vt:lpstr>
      <vt:lpstr>                                                                ZELJE</vt:lpstr>
      <vt:lpstr>SADIMO tudi krompir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Semena in sadike</dc:title>
  <dc:creator>Uporabnik sistema Windows</dc:creator>
  <cp:lastModifiedBy>Administrator</cp:lastModifiedBy>
  <cp:revision>12</cp:revision>
  <dcterms:created xsi:type="dcterms:W3CDTF">2020-03-25T11:51:25Z</dcterms:created>
  <dcterms:modified xsi:type="dcterms:W3CDTF">2020-04-01T20:22:49Z</dcterms:modified>
</cp:coreProperties>
</file>