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3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675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451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718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593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577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46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819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042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894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458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920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C2AC-1C59-4839-B799-6C836CB348B4}" type="datetimeFigureOut">
              <a:rPr lang="sl-SI" smtClean="0"/>
              <a:t>31. 03. 2020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0D6D4-B1D0-48D9-BF46-A939524A9F1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59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3022" y="677333"/>
            <a:ext cx="9087555" cy="114017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l-SI" dirty="0" smtClean="0">
                <a:latin typeface="Book Antiqua" panose="02040602050305030304" pitchFamily="18" charset="0"/>
              </a:rPr>
              <a:t/>
            </a:r>
            <a:br>
              <a:rPr lang="sl-SI" dirty="0" smtClean="0">
                <a:latin typeface="Book Antiqua" panose="02040602050305030304" pitchFamily="18" charset="0"/>
              </a:rPr>
            </a:br>
            <a:r>
              <a:rPr lang="sl-SI" dirty="0">
                <a:latin typeface="Book Antiqua" panose="02040602050305030304" pitchFamily="18" charset="0"/>
              </a:rPr>
              <a:t/>
            </a:r>
            <a:br>
              <a:rPr lang="sl-SI" dirty="0">
                <a:latin typeface="Book Antiqua" panose="02040602050305030304" pitchFamily="18" charset="0"/>
              </a:rPr>
            </a:br>
            <a:r>
              <a:rPr lang="sl-SI" dirty="0" smtClean="0">
                <a:latin typeface="Book Antiqua" panose="02040602050305030304" pitchFamily="18" charset="0"/>
              </a:rPr>
              <a:t>BARVNI KONTRASTI 1.del</a:t>
            </a:r>
            <a:r>
              <a:rPr lang="sl-SI" sz="2000" dirty="0" smtClean="0">
                <a:latin typeface="Book Antiqua" panose="02040602050305030304" pitchFamily="18" charset="0"/>
              </a:rPr>
              <a:t/>
            </a:r>
            <a:br>
              <a:rPr lang="sl-SI" sz="2000" dirty="0" smtClean="0">
                <a:latin typeface="Book Antiqua" panose="02040602050305030304" pitchFamily="18" charset="0"/>
              </a:rPr>
            </a:br>
            <a:r>
              <a:rPr lang="sl-SI" sz="2000" dirty="0" smtClean="0">
                <a:latin typeface="Book Antiqua" panose="02040602050305030304" pitchFamily="18" charset="0"/>
              </a:rPr>
              <a:t>Beseda KONTRAST pomeni NASPROTJE</a:t>
            </a:r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30" y="1956211"/>
            <a:ext cx="4590138" cy="45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OBLIKOVALCI NOTRANJIH PROSTOROV, POHIŠTVA, UPORABNIH PREDMETOV…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711" y="1825625"/>
            <a:ext cx="27805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79" y="857487"/>
            <a:ext cx="7631784" cy="50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CVETLIČARJI, VRTNARJI,ARANŽERJI…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sl-SI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SVETLO- TEMEN KONTRAST</a:t>
            </a:r>
            <a:endParaRPr lang="sl-SI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latin typeface="Book Antiqua" panose="02040602050305030304" pitchFamily="18" charset="0"/>
              </a:rPr>
              <a:t>Svetlo- temen kontrast ali nasprotje nastopi med:</a:t>
            </a:r>
          </a:p>
          <a:p>
            <a:pPr marL="0" indent="0" algn="ctr">
              <a:buNone/>
            </a:pPr>
            <a:r>
              <a:rPr lang="sl-SI" dirty="0" smtClean="0">
                <a:latin typeface="Book Antiqua" panose="02040602050305030304" pitchFamily="18" charset="0"/>
              </a:rPr>
              <a:t>ČRNO IN BELO BARVO</a:t>
            </a:r>
          </a:p>
          <a:p>
            <a:pPr marL="0" indent="0" algn="ctr">
              <a:buNone/>
            </a:pPr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46589"/>
            <a:ext cx="762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sl-SI" sz="2000" dirty="0" smtClean="0">
                <a:latin typeface="Book Antiqua" panose="02040602050305030304" pitchFamily="18" charset="0"/>
              </a:rPr>
              <a:t>Najmočnejši kontrast je med čisto belo in črno barvo. Kontrast pa lahko omilimo in sliko naredimo bolj zanimivo, če uporabimo različne sive tone.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155" y="2013486"/>
            <a:ext cx="6203774" cy="39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4333" y="331259"/>
            <a:ext cx="10515600" cy="1325563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Primer slike v svetlo- temnem kontrastu. </a:t>
            </a:r>
            <a:endParaRPr lang="sl-SI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476" y="1814953"/>
            <a:ext cx="5043047" cy="50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365125"/>
            <a:ext cx="10541000" cy="1599142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Svetlo- temen kontrast nastopi tudi med svetlimi in temnimi barvami. Torej med barvami, katerim dodajamo svetlobo (belo </a:t>
            </a:r>
            <a:r>
              <a:rPr lang="sl-SI" sz="3200" dirty="0" smtClean="0">
                <a:latin typeface="Book Antiqua" panose="02040602050305030304" pitchFamily="18" charset="0"/>
              </a:rPr>
              <a:t>barvo, svetlo barvo- rumeno) </a:t>
            </a:r>
            <a:r>
              <a:rPr lang="sl-SI" sz="3200" dirty="0" smtClean="0">
                <a:latin typeface="Book Antiqua" panose="02040602050305030304" pitchFamily="18" charset="0"/>
              </a:rPr>
              <a:t>in temo (črno </a:t>
            </a:r>
            <a:r>
              <a:rPr lang="sl-SI" sz="3200" dirty="0" smtClean="0">
                <a:latin typeface="Book Antiqua" panose="02040602050305030304" pitchFamily="18" charset="0"/>
              </a:rPr>
              <a:t>barvo, temno barvo- modro, vijolično).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4350" y="2175581"/>
            <a:ext cx="58179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Več tonov iste barve uporabimo, bolj je slika zanimiva, dinamična.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723" y="1958004"/>
            <a:ext cx="7878232" cy="443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Primeri svetlo- temnega kontrasta z uporabo svetlih in temnih barv.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491" y="1825625"/>
            <a:ext cx="38210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689" y="411036"/>
            <a:ext cx="5004087" cy="60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l-SI" sz="3200" dirty="0" smtClean="0">
                <a:latin typeface="Book Antiqua" panose="02040602050305030304" pitchFamily="18" charset="0"/>
              </a:rPr>
              <a:t>Kdo pri svojem delu uporablja svetlo- temen kontrast?</a:t>
            </a:r>
            <a:endParaRPr lang="sl-SI" sz="3200" dirty="0">
              <a:latin typeface="Book Antiqua" panose="0204060205030503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MODNI KREATORJI</a:t>
            </a:r>
          </a:p>
          <a:p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44" y="2863760"/>
            <a:ext cx="7185025" cy="286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144</Words>
  <Application>Microsoft Office PowerPoint</Application>
  <PresentationFormat>Širokozaslonsko</PresentationFormat>
  <Paragraphs>13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Officeova tema</vt:lpstr>
      <vt:lpstr>  BARVNI KONTRASTI 1.del Beseda KONTRAST pomeni NASPROTJE</vt:lpstr>
      <vt:lpstr>SVETLO- TEMEN KONTRAST</vt:lpstr>
      <vt:lpstr>Najmočnejši kontrast je med čisto belo in črno barvo. Kontrast pa lahko omilimo in sliko naredimo bolj zanimivo, če uporabimo različne sive tone.</vt:lpstr>
      <vt:lpstr>Primer slike v svetlo- temnem kontrastu. </vt:lpstr>
      <vt:lpstr>Svetlo- temen kontrast nastopi tudi med svetlimi in temnimi barvami. Torej med barvami, katerim dodajamo svetlobo (belo barvo, svetlo barvo- rumeno) in temo (črno barvo, temno barvo- modro, vijolično).</vt:lpstr>
      <vt:lpstr>Več tonov iste barve uporabimo, bolj je slika zanimiva, dinamična.</vt:lpstr>
      <vt:lpstr>Primeri svetlo- temnega kontrasta z uporabo svetlih in temnih barv.</vt:lpstr>
      <vt:lpstr>PowerPointova predstavitev</vt:lpstr>
      <vt:lpstr>Kdo pri svojem delu uporablja svetlo- temen kontrast?</vt:lpstr>
      <vt:lpstr>OBLIKOVALCI NOTRANJIH PROSTOROV, POHIŠTVA, UPORABNIH PREDMETOV…</vt:lpstr>
      <vt:lpstr>PowerPointova predstavitev</vt:lpstr>
      <vt:lpstr>CVETLIČARJI, VRTNARJI,ARANŽERJI…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BARVNI KONTRASTI</dc:title>
  <dc:creator>Metka</dc:creator>
  <cp:lastModifiedBy>Metka</cp:lastModifiedBy>
  <cp:revision>6</cp:revision>
  <dcterms:created xsi:type="dcterms:W3CDTF">2020-03-31T10:32:30Z</dcterms:created>
  <dcterms:modified xsi:type="dcterms:W3CDTF">2020-03-31T19:32:52Z</dcterms:modified>
</cp:coreProperties>
</file>