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7104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103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9179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845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088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01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938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994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799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0080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98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80A20-3AAF-4CEB-B785-F4CCA6FA0685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1041F-7F2E-46BE-AF96-E05E8C8717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847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eucbeniki.sio.si/lum8/3388/Leonardo-portret_starca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sl-SI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RISARSKA MODELACIJA</a:t>
            </a:r>
            <a:endParaRPr lang="sl-SI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err="1">
                <a:latin typeface="Book Antiqua" panose="02040602050305030304" pitchFamily="18" charset="0"/>
              </a:rPr>
              <a:t>Modelacija</a:t>
            </a:r>
            <a:r>
              <a:rPr lang="sl-SI" dirty="0">
                <a:latin typeface="Book Antiqua" panose="02040602050305030304" pitchFamily="18" charset="0"/>
              </a:rPr>
              <a:t> (senčenje) je postopek, s katerim na predmetih dosežemo prostorski učinek. Pri risbi ga dosežemo z gostim ali redkejšem nizanjem črt. To je uporaba prostorskega ključa, ki se imenuje tudi risarska ali grafična </a:t>
            </a:r>
            <a:r>
              <a:rPr lang="sl-SI" dirty="0" err="1">
                <a:latin typeface="Book Antiqua" panose="02040602050305030304" pitchFamily="18" charset="0"/>
              </a:rPr>
              <a:t>modelacija</a:t>
            </a:r>
            <a:r>
              <a:rPr lang="sl-SI" dirty="0"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5284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sl-SI" sz="3200" dirty="0" smtClean="0">
                <a:latin typeface="Book Antiqua" panose="02040602050305030304" pitchFamily="18" charset="0"/>
              </a:rPr>
              <a:t>Za učenje TONSKEGA SLIKANJA je priporočeno najprej črno belo slikanje. Tako se lažje naučimo pravilno postavljati svetle in temne ploskev.</a:t>
            </a:r>
            <a:endParaRPr lang="sl-SI" sz="3200" dirty="0">
              <a:latin typeface="Book Antiqua" panose="02040602050305030304" pitchFamily="18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93358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94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sl-SI" dirty="0" smtClean="0"/>
              <a:t>Nato  dodamo najprej eno barvo in šele kasneje vse ostale.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5465" y="1825625"/>
            <a:ext cx="34810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50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1556" y="614627"/>
            <a:ext cx="5460736" cy="546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03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133" y="609059"/>
            <a:ext cx="8506656" cy="53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7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0089" y="512857"/>
            <a:ext cx="7951704" cy="542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45615" cy="109134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2000" dirty="0" smtClean="0">
                <a:latin typeface="Book Antiqua" panose="02040602050305030304" pitchFamily="18" charset="0"/>
              </a:rPr>
              <a:t>V predstavljenem umetniškem delu opazimo mehke prehode med svetlobo in senco. Najbolj izbočeni deli obraza so najsvetlejši. Vdrtine so temnejše.</a:t>
            </a:r>
            <a:endParaRPr lang="sl-SI" sz="2000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https://eucbeniki.sio.si/lum8/3388/Leonardo-portret_starc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85" y="1683360"/>
            <a:ext cx="3425337" cy="48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456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2000" dirty="0" smtClean="0">
                <a:latin typeface="Book Antiqua" panose="02040602050305030304" pitchFamily="18" charset="0"/>
              </a:rPr>
              <a:t>List ima samo dve dimenziji. S pravilno uporabo risarske </a:t>
            </a:r>
            <a:r>
              <a:rPr lang="sl-SI" sz="2000" dirty="0" err="1" smtClean="0">
                <a:latin typeface="Book Antiqua" panose="02040602050305030304" pitchFamily="18" charset="0"/>
              </a:rPr>
              <a:t>modelacije</a:t>
            </a:r>
            <a:r>
              <a:rPr lang="sl-SI" sz="2000" dirty="0" smtClean="0">
                <a:latin typeface="Book Antiqua" panose="02040602050305030304" pitchFamily="18" charset="0"/>
              </a:rPr>
              <a:t> lahko navidezno ustvarimo tretjo dimenzijo- globino. Pri upodabljanju predmetov uporabljamo dve senci.</a:t>
            </a:r>
            <a:br>
              <a:rPr lang="sl-SI" sz="2000" dirty="0" smtClean="0">
                <a:latin typeface="Book Antiqua" panose="02040602050305030304" pitchFamily="18" charset="0"/>
              </a:rPr>
            </a:br>
            <a:r>
              <a:rPr lang="sl-SI" sz="2000" dirty="0" smtClean="0">
                <a:latin typeface="Book Antiqua" panose="02040602050305030304" pitchFamily="18" charset="0"/>
              </a:rPr>
              <a:t>SENCA PO PREDMETU nam prikaže volumen predmeta.</a:t>
            </a:r>
            <a:endParaRPr lang="sl-SI" sz="2000" dirty="0">
              <a:latin typeface="Book Antiqua" panose="02040602050305030304" pitchFamily="18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55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3200" dirty="0" smtClean="0"/>
              <a:t>SENCA, KI JO PREDMET MEČE OD SEBE VSTRAN nam ustvari videz, da predmet stoji v nekem prostoru.</a:t>
            </a:r>
            <a:endParaRPr lang="sl-SI" sz="32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6554" y="1825625"/>
            <a:ext cx="60988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02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sl-SI" sz="3200" dirty="0" smtClean="0">
                <a:latin typeface="Book Antiqua" panose="02040602050305030304" pitchFamily="18" charset="0"/>
              </a:rPr>
              <a:t>Sence različno padajo po okroglih ali oglatih predmeti. Na okroglih predmetih je pogosto najsvetlejši del malo pred robom obrisa.</a:t>
            </a:r>
            <a:endParaRPr lang="sl-SI" sz="3200" dirty="0">
              <a:latin typeface="Book Antiqua" panose="02040602050305030304" pitchFamily="18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7218" y="1825625"/>
            <a:ext cx="43575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01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sl-SI" dirty="0" smtClean="0"/>
              <a:t>Pri oglatih predmetih sence padajo po celi ploskvi. Vsaka ploskev ima drugačen svetlostni ton.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6623" y="2201680"/>
            <a:ext cx="4258027" cy="353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0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sl-SI" dirty="0" smtClean="0">
                <a:latin typeface="Book Antiqua" panose="02040602050305030304" pitchFamily="18" charset="0"/>
              </a:rPr>
              <a:t>SLIKARSKA MODELACIJA</a:t>
            </a:r>
            <a:endParaRPr lang="sl-SI" dirty="0">
              <a:latin typeface="Book Antiqua" panose="020406020503050303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>
                <a:latin typeface="Book Antiqua" panose="02040602050305030304" pitchFamily="18" charset="0"/>
              </a:rPr>
              <a:t>Slikarska </a:t>
            </a:r>
            <a:r>
              <a:rPr lang="sl-SI" dirty="0" err="1" smtClean="0">
                <a:latin typeface="Book Antiqua" panose="02040602050305030304" pitchFamily="18" charset="0"/>
              </a:rPr>
              <a:t>modelacija</a:t>
            </a:r>
            <a:r>
              <a:rPr lang="sl-SI" dirty="0" smtClean="0">
                <a:latin typeface="Book Antiqua" panose="02040602050305030304" pitchFamily="18" charset="0"/>
              </a:rPr>
              <a:t> ravno tako želi na sliki prikazati tretjo dimenzijo. Vendar ne uporablja črte, ampak različne tone iste barve. Zato takšno slikanje imenujemo TONSKO SLIKANJE.</a:t>
            </a:r>
          </a:p>
          <a:p>
            <a:pPr marL="0" indent="0">
              <a:buNone/>
            </a:pPr>
            <a:endParaRPr lang="sl-SI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933" y="3146437"/>
            <a:ext cx="3726921" cy="34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3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sl-SI" sz="3200" dirty="0" smtClean="0">
                <a:latin typeface="Book Antiqua" panose="02040602050305030304" pitchFamily="18" charset="0"/>
              </a:rPr>
              <a:t>Slikanje okroglih predmetov.  Upoštevamo ista pravila, kot pri risbi. Najsvetlejši so deli malo pred robom predmeta. Barvamo po okrogli obliki predmeta, v krogu.</a:t>
            </a:r>
            <a:endParaRPr lang="sl-SI" sz="3200" dirty="0">
              <a:latin typeface="Book Antiqua" panose="02040602050305030304" pitchFamily="18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333" y="2041262"/>
            <a:ext cx="5892888" cy="39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0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sl-SI" dirty="0" smtClean="0"/>
              <a:t>Tudi pri slikanju oglatih predmetov upoštevamo podobna pravila kot pri risbi.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717" y="1825625"/>
            <a:ext cx="55145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68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262</Words>
  <Application>Microsoft Office PowerPoint</Application>
  <PresentationFormat>Širokozaslonsko</PresentationFormat>
  <Paragraphs>13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Officeova tema</vt:lpstr>
      <vt:lpstr>RISARSKA MODELACIJA</vt:lpstr>
      <vt:lpstr>V predstavljenem umetniškem delu opazimo mehke prehode med svetlobo in senco. Najbolj izbočeni deli obraza so najsvetlejši. Vdrtine so temnejše.</vt:lpstr>
      <vt:lpstr>List ima samo dve dimenziji. S pravilno uporabo risarske modelacije lahko navidezno ustvarimo tretjo dimenzijo- globino. Pri upodabljanju predmetov uporabljamo dve senci. SENCA PO PREDMETU nam prikaže volumen predmeta.</vt:lpstr>
      <vt:lpstr>SENCA, KI JO PREDMET MEČE OD SEBE VSTRAN nam ustvari videz, da predmet stoji v nekem prostoru.</vt:lpstr>
      <vt:lpstr>Sence različno padajo po okroglih ali oglatih predmeti. Na okroglih predmetih je pogosto najsvetlejši del malo pred robom obrisa.</vt:lpstr>
      <vt:lpstr>Pri oglatih predmetih sence padajo po celi ploskvi. Vsaka ploskev ima drugačen svetlostni ton.</vt:lpstr>
      <vt:lpstr>SLIKARSKA MODELACIJA</vt:lpstr>
      <vt:lpstr>Slikanje okroglih predmetov.  Upoštevamo ista pravila, kot pri risbi. Najsvetlejši so deli malo pred robom predmeta. Barvamo po okrogli obliki predmeta, v krogu.</vt:lpstr>
      <vt:lpstr>Tudi pri slikanju oglatih predmetov upoštevamo podobna pravila kot pri risbi.</vt:lpstr>
      <vt:lpstr>Za učenje TONSKEGA SLIKANJA je priporočeno najprej črno belo slikanje. Tako se lažje naučimo pravilno postavljati svetle in temne ploskev.</vt:lpstr>
      <vt:lpstr>Nato  dodamo najprej eno barvo in šele kasneje vse ostale.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RISARSKA MODELACIJA</dc:title>
  <dc:creator>Metka</dc:creator>
  <cp:lastModifiedBy>Metka</cp:lastModifiedBy>
  <cp:revision>5</cp:revision>
  <dcterms:created xsi:type="dcterms:W3CDTF">2020-03-31T19:56:30Z</dcterms:created>
  <dcterms:modified xsi:type="dcterms:W3CDTF">2020-03-31T20:35:05Z</dcterms:modified>
</cp:coreProperties>
</file>