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3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894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9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4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008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01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0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2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6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8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10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4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6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795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9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39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97EC98-8180-4989-A3DB-335BC05BD562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110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OejB2cVm4e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oh_PaK3ama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G8wzDKKp-b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k_84jn8-cN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NzneAuRBa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t5wHrlvo0H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IctwlBDPy-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hsK7C9waBc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_mihD3lTR6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1Iwg1vjZT6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BEAR</a:t>
            </a:r>
            <a:br>
              <a:rPr lang="sl-SI" b="1" dirty="0" smtClean="0"/>
            </a:br>
            <a:r>
              <a:rPr lang="sl-SI" sz="2500" dirty="0" smtClean="0">
                <a:hlinkClick r:id="rId2"/>
              </a:rPr>
              <a:t>https://www.youtube.com/watch?v=OejB2cVm4eA</a:t>
            </a:r>
            <a:endParaRPr lang="sl-SI" sz="25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MONKEY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https://www.youtube.com/watch?v=oh_PaK3amas</a:t>
            </a:r>
            <a:endParaRPr lang="sl-SI" sz="2800" b="1" dirty="0"/>
          </a:p>
        </p:txBody>
      </p:sp>
      <p:pic>
        <p:nvPicPr>
          <p:cNvPr id="9218" name="Picture 2" descr="Monkey uses its mind to control another primate, in tests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7921" y="2557463"/>
            <a:ext cx="471615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6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BIRD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https://www.youtube.com/watch?v=G8wzDKKp-bk</a:t>
            </a:r>
            <a:endParaRPr lang="sl-SI" sz="28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0875" y="2921000"/>
            <a:ext cx="58102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DUCK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https://www.youtube.com/watch?v=k_84jn8-cNM</a:t>
            </a:r>
            <a:endParaRPr lang="sl-SI" sz="2800" b="1" dirty="0"/>
          </a:p>
        </p:txBody>
      </p:sp>
      <p:pic>
        <p:nvPicPr>
          <p:cNvPr id="2050" name="Picture 2" descr="New Hampshire high school football players suspended in duck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8537" y="2557463"/>
            <a:ext cx="589492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4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HORSE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https://www.youtube.com/watch?v=NzneAuRBamE</a:t>
            </a:r>
            <a:endParaRPr lang="sl-SI" sz="2800" b="1" dirty="0"/>
          </a:p>
        </p:txBody>
      </p:sp>
      <p:pic>
        <p:nvPicPr>
          <p:cNvPr id="4098" name="Picture 2" descr="Why Turnout Is Important for Your Hor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306" y="2557463"/>
            <a:ext cx="589738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4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FROG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https://www.youtube.com/watch?v=t5wHrlvo0HI</a:t>
            </a:r>
            <a:endParaRPr lang="sl-SI" sz="28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6312" y="33448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3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CAT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https://www.youtube.com/watch?v=IctwlBDPy-Y</a:t>
            </a:r>
            <a:endParaRPr lang="sl-SI" sz="2800" b="1" dirty="0"/>
          </a:p>
        </p:txBody>
      </p:sp>
      <p:pic>
        <p:nvPicPr>
          <p:cNvPr id="5122" name="Picture 2" descr="A Study Linking 'Girls' and Cats Draws Jeers, Then Disappear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778" y="2557463"/>
            <a:ext cx="589844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9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DOG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https://www.youtube.com/watch?v=hsK7C9waBcg</a:t>
            </a:r>
            <a:endParaRPr lang="sl-SI" sz="2800" b="1" dirty="0"/>
          </a:p>
        </p:txBody>
      </p:sp>
      <p:pic>
        <p:nvPicPr>
          <p:cNvPr id="6146" name="Picture 2" descr="How dogs contribute to your health and happin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0218" y="2557463"/>
            <a:ext cx="581156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2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SHEEP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https://www.youtube.com/watch?v=_mihD3lTR6M</a:t>
            </a:r>
            <a:endParaRPr lang="sl-SI" sz="2800" b="1" dirty="0"/>
          </a:p>
        </p:txBody>
      </p:sp>
      <p:pic>
        <p:nvPicPr>
          <p:cNvPr id="7170" name="Picture 2" descr="Sheep Production in the Southeast - Alabama Cooperative Extension ..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986" y="2557463"/>
            <a:ext cx="497802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8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>A GOLDFISH</a:t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https://www.youtube.com/watch?v=1Iwg1vjZT6A</a:t>
            </a:r>
            <a:endParaRPr lang="sl-SI" sz="2800" b="1" dirty="0"/>
          </a:p>
        </p:txBody>
      </p:sp>
      <p:pic>
        <p:nvPicPr>
          <p:cNvPr id="8194" name="Picture 2" descr="Care Guide for Fancy Goldfish – Housing, Feeding, and More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33" y="2660693"/>
            <a:ext cx="4690934" cy="312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98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60</TotalTime>
  <Words>20</Words>
  <Application>Microsoft Office PowerPoint</Application>
  <PresentationFormat>Širokozaslonsko</PresentationFormat>
  <Paragraphs>10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Arial</vt:lpstr>
      <vt:lpstr>Garamond</vt:lpstr>
      <vt:lpstr>Naravno</vt:lpstr>
      <vt:lpstr>A BEAR https://www.youtube.com/watch?v=OejB2cVm4eA</vt:lpstr>
      <vt:lpstr>A BIRD https://www.youtube.com/watch?v=G8wzDKKp-bk</vt:lpstr>
      <vt:lpstr>A DUCK https://www.youtube.com/watch?v=k_84jn8-cNM</vt:lpstr>
      <vt:lpstr>A HORSE https://www.youtube.com/watch?v=NzneAuRBamE</vt:lpstr>
      <vt:lpstr>A FROG https://www.youtube.com/watch?v=t5wHrlvo0HI</vt:lpstr>
      <vt:lpstr>A CAT https://www.youtube.com/watch?v=IctwlBDPy-Y</vt:lpstr>
      <vt:lpstr>A DOG https://www.youtube.com/watch?v=hsK7C9waBcg</vt:lpstr>
      <vt:lpstr>A SHEEP https://www.youtube.com/watch?v=_mihD3lTR6M</vt:lpstr>
      <vt:lpstr>A GOLDFISH https://www.youtube.com/watch?v=1Iwg1vjZT6A</vt:lpstr>
      <vt:lpstr>A MONKEY https://www.youtube.com/watch?v=oh_PaK3amas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BEAR</dc:title>
  <dc:creator>Nina</dc:creator>
  <cp:lastModifiedBy>Nina</cp:lastModifiedBy>
  <cp:revision>10</cp:revision>
  <dcterms:created xsi:type="dcterms:W3CDTF">2020-04-01T12:53:37Z</dcterms:created>
  <dcterms:modified xsi:type="dcterms:W3CDTF">2020-04-01T14:32:51Z</dcterms:modified>
</cp:coreProperties>
</file>