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41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685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29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261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70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467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125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73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079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364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797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02B918E-69FA-46EA-9D8A-CD7FA4F8BC92}" type="datetimeFigureOut">
              <a:rPr lang="sl-SI" smtClean="0"/>
              <a:t>1.4.2020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766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25845"/>
              </p:ext>
            </p:extLst>
          </p:nvPr>
        </p:nvGraphicFramePr>
        <p:xfrm>
          <a:off x="840319" y="1980399"/>
          <a:ext cx="4620768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5192"/>
                <a:gridCol w="1155192"/>
                <a:gridCol w="1155192"/>
                <a:gridCol w="1155192"/>
              </a:tblGrid>
              <a:tr h="105156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5156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156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5156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" name="Slika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15" y="4147203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416" y="2107768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Slika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007" y="2100955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Slika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994" y="2107767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Slika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486" y="3080414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Slika 1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416" y="4165380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lika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608" y="3106123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Slika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491" y="3106123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lika 1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416" y="5241376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lika 1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608" y="4147202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Slika 1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597" y="4165380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lika 2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369" y="4147202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447" y="2105037"/>
            <a:ext cx="914545" cy="861632"/>
          </a:xfrm>
          <a:prstGeom prst="rect">
            <a:avLst/>
          </a:prstGeom>
        </p:spPr>
      </p:pic>
      <p:pic>
        <p:nvPicPr>
          <p:cNvPr id="23" name="Slika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4608" y="5238645"/>
            <a:ext cx="914545" cy="861632"/>
          </a:xfrm>
          <a:prstGeom prst="rect">
            <a:avLst/>
          </a:prstGeom>
        </p:spPr>
      </p:pic>
      <p:pic>
        <p:nvPicPr>
          <p:cNvPr id="24" name="Slika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6130" y="5149043"/>
            <a:ext cx="914545" cy="861632"/>
          </a:xfrm>
          <a:prstGeom prst="rect">
            <a:avLst/>
          </a:prstGeom>
        </p:spPr>
      </p:pic>
      <p:pic>
        <p:nvPicPr>
          <p:cNvPr id="25" name="Slika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0152" y="5193734"/>
            <a:ext cx="914545" cy="861632"/>
          </a:xfrm>
          <a:prstGeom prst="rect">
            <a:avLst/>
          </a:prstGeom>
        </p:spPr>
      </p:pic>
      <p:sp>
        <p:nvSpPr>
          <p:cNvPr id="8" name="PoljeZBesedilom 7"/>
          <p:cNvSpPr txBox="1"/>
          <p:nvPr/>
        </p:nvSpPr>
        <p:spPr>
          <a:xfrm>
            <a:off x="433973" y="460679"/>
            <a:ext cx="8395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V VSAKI VRSTICI, STOLPCU IN KVADRATUI SE POSAMEZNA SLIKA LAHKO POJAVI SAMO ENKRAT. DOBRO SI OGLEJ SLIKE IN DOKONČAJ SUDOKU.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oljeZBesedilom 21"/>
          <p:cNvSpPr txBox="1"/>
          <p:nvPr/>
        </p:nvSpPr>
        <p:spPr>
          <a:xfrm>
            <a:off x="8849706" y="1370992"/>
            <a:ext cx="25863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SLIKO VSTAVIŠ V POLJE TAKO, DA SE POSTAVIŠ Z </a:t>
            </a:r>
            <a:r>
              <a:rPr lang="sl-SI" sz="1400" smtClean="0">
                <a:latin typeface="Arial" panose="020B0604020202020204" pitchFamily="34" charset="0"/>
                <a:cs typeface="Arial" panose="020B0604020202020204" pitchFamily="34" charset="0"/>
              </a:rPr>
              <a:t>MIŠKO </a:t>
            </a:r>
            <a:r>
              <a:rPr lang="sl-SI" sz="1400" smtClean="0">
                <a:latin typeface="Arial" panose="020B0604020202020204" pitchFamily="34" charset="0"/>
                <a:cs typeface="Arial" panose="020B0604020202020204" pitchFamily="34" charset="0"/>
              </a:rPr>
              <a:t>NANJO</a:t>
            </a:r>
            <a:r>
              <a:rPr lang="sl-SI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KLIKNEŠ IN JO POVLEČEŠ V POLJE. </a:t>
            </a:r>
            <a:endParaRPr lang="sl-SI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1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snovno">
  <a:themeElements>
    <a:clrScheme name="Osnovno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Osnovno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snovno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Osnova</Template>
  <TotalTime>29</TotalTime>
  <Words>43</Words>
  <Application>Microsoft Office PowerPoint</Application>
  <PresentationFormat>Širokozaslonsko</PresentationFormat>
  <Paragraphs>2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Corbel</vt:lpstr>
      <vt:lpstr>Osnovno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Tjaša</dc:creator>
  <cp:lastModifiedBy>Tjaša</cp:lastModifiedBy>
  <cp:revision>7</cp:revision>
  <dcterms:created xsi:type="dcterms:W3CDTF">2020-03-26T14:56:59Z</dcterms:created>
  <dcterms:modified xsi:type="dcterms:W3CDTF">2020-04-01T13:04:08Z</dcterms:modified>
</cp:coreProperties>
</file>