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41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685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29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261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70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467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125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073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079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364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797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02B918E-69FA-46EA-9D8A-CD7FA4F8BC92}" type="datetimeFigureOut">
              <a:rPr lang="sl-SI" smtClean="0"/>
              <a:t>26.3.2020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25C335CC-2778-414F-BBED-3459F6551CE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766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025845"/>
              </p:ext>
            </p:extLst>
          </p:nvPr>
        </p:nvGraphicFramePr>
        <p:xfrm>
          <a:off x="840319" y="1980399"/>
          <a:ext cx="4620768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5192"/>
                <a:gridCol w="1155192"/>
                <a:gridCol w="1155192"/>
                <a:gridCol w="1155192"/>
              </a:tblGrid>
              <a:tr h="105156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5156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156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5156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" name="Slika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15" y="4147203"/>
            <a:ext cx="912051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lika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416" y="2107768"/>
            <a:ext cx="912051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Slika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551" y="3080414"/>
            <a:ext cx="912051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Slika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250" y="5238645"/>
            <a:ext cx="912051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Slika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486" y="3080414"/>
            <a:ext cx="950850" cy="894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Slika 1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617" y="4147203"/>
            <a:ext cx="950850" cy="894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Slika 1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551" y="2100956"/>
            <a:ext cx="950850" cy="894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Slika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47" y="5196037"/>
            <a:ext cx="950850" cy="894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lika 1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416" y="5241376"/>
            <a:ext cx="914100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lika 1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47" y="3098369"/>
            <a:ext cx="914100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Slika 1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236" y="2100956"/>
            <a:ext cx="914100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lika 2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292" y="4147203"/>
            <a:ext cx="914100" cy="858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6447" y="2105037"/>
            <a:ext cx="914545" cy="861632"/>
          </a:xfrm>
          <a:prstGeom prst="rect">
            <a:avLst/>
          </a:prstGeom>
        </p:spPr>
      </p:pic>
      <p:pic>
        <p:nvPicPr>
          <p:cNvPr id="23" name="Slika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8220" y="3119015"/>
            <a:ext cx="914545" cy="861632"/>
          </a:xfrm>
          <a:prstGeom prst="rect">
            <a:avLst/>
          </a:prstGeom>
        </p:spPr>
      </p:pic>
      <p:pic>
        <p:nvPicPr>
          <p:cNvPr id="24" name="Slika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3756" y="4167410"/>
            <a:ext cx="914545" cy="861632"/>
          </a:xfrm>
          <a:prstGeom prst="rect">
            <a:avLst/>
          </a:prstGeom>
        </p:spPr>
      </p:pic>
      <p:pic>
        <p:nvPicPr>
          <p:cNvPr id="25" name="Slika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4095" y="5213992"/>
            <a:ext cx="914545" cy="861632"/>
          </a:xfrm>
          <a:prstGeom prst="rect">
            <a:avLst/>
          </a:prstGeom>
        </p:spPr>
      </p:pic>
      <p:sp>
        <p:nvSpPr>
          <p:cNvPr id="8" name="PoljeZBesedilom 7"/>
          <p:cNvSpPr txBox="1"/>
          <p:nvPr/>
        </p:nvSpPr>
        <p:spPr>
          <a:xfrm>
            <a:off x="433973" y="460679"/>
            <a:ext cx="8395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V VSAKI VRSTICI, STOLPCU IN KVADRATUI SE POSAMEZNA SLIKA LAHKO POJAVI SAMO ENKRAT. DOBRO SI OGLEJ SLIKE IN DOKONČAJ SUDOKU.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PoljeZBesedilom 21"/>
          <p:cNvSpPr txBox="1"/>
          <p:nvPr/>
        </p:nvSpPr>
        <p:spPr>
          <a:xfrm>
            <a:off x="8849706" y="1370992"/>
            <a:ext cx="25863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SLIKO VSTAVIŠ V POLJE TAKO, DA SE POSTAVIŠ Z MIŠKO NA NJO, KLIKNEŠ IN JO POVLEČEŠ V POLJE. </a:t>
            </a:r>
            <a:endParaRPr lang="sl-SI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ljeZBesedilom 1"/>
          <p:cNvSpPr txBox="1"/>
          <p:nvPr/>
        </p:nvSpPr>
        <p:spPr>
          <a:xfrm>
            <a:off x="6303692" y="3567245"/>
            <a:ext cx="41344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REŠITEV</a:t>
            </a:r>
            <a:endParaRPr lang="sl-SI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17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snovno">
  <a:themeElements>
    <a:clrScheme name="Osnovno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Osnovno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snovno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Osnova</Template>
  <TotalTime>29</TotalTime>
  <Words>45</Words>
  <Application>Microsoft Office PowerPoint</Application>
  <PresentationFormat>Širokozaslonsko</PresentationFormat>
  <Paragraphs>3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4" baseType="lpstr">
      <vt:lpstr>Arial</vt:lpstr>
      <vt:lpstr>Corbel</vt:lpstr>
      <vt:lpstr>Osnovno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Tjaša</dc:creator>
  <cp:lastModifiedBy>Tjaša</cp:lastModifiedBy>
  <cp:revision>4</cp:revision>
  <dcterms:created xsi:type="dcterms:W3CDTF">2020-03-26T14:56:59Z</dcterms:created>
  <dcterms:modified xsi:type="dcterms:W3CDTF">2020-03-26T15:29:11Z</dcterms:modified>
</cp:coreProperties>
</file>