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photoAlbum layout="2pic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6.4.2020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6.4.2020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6.4.2020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6.4.2020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6.4.2020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6.4.2020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6C0D-1373-49A7-A6A2-9D28B5D4B6EA}" type="datetimeFigureOut">
              <a:rPr lang="sl-SI" smtClean="0"/>
              <a:pPr/>
              <a:t>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img0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44008" y="980728"/>
            <a:ext cx="4114800" cy="50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img1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23528" y="764704"/>
            <a:ext cx="4114800" cy="522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548680"/>
            <a:ext cx="4114800" cy="51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BIG BANG\Pictures\JURI MURI V AFRIKI\img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20688"/>
            <a:ext cx="3866213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620688"/>
            <a:ext cx="4114800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1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44008" y="764704"/>
            <a:ext cx="4114800" cy="5345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764704"/>
            <a:ext cx="4114800" cy="540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1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72000" y="764704"/>
            <a:ext cx="4114800" cy="54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620688"/>
            <a:ext cx="4114800" cy="562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0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4221088"/>
            <a:ext cx="4176464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img09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16016" y="836712"/>
            <a:ext cx="4042792" cy="5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0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764704"/>
            <a:ext cx="4114800" cy="532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09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99992" y="764704"/>
            <a:ext cx="4114800" cy="5328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620688"/>
            <a:ext cx="4114800" cy="536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09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27984" y="620688"/>
            <a:ext cx="4114800" cy="53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764704"/>
            <a:ext cx="4114800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09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27984" y="764704"/>
            <a:ext cx="4114800" cy="5172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692696"/>
            <a:ext cx="4114800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10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27984" y="692696"/>
            <a:ext cx="4114800" cy="52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764704"/>
            <a:ext cx="4114800" cy="529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1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99992" y="764704"/>
            <a:ext cx="4114800" cy="53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908720"/>
            <a:ext cx="4114800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1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99992" y="764704"/>
            <a:ext cx="4114800" cy="529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620688"/>
            <a:ext cx="4114800" cy="535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1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27984" y="620688"/>
            <a:ext cx="4114800" cy="5307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Diaprojekcija na zaslonu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BIG BANG</dc:creator>
  <cp:lastModifiedBy>viz15</cp:lastModifiedBy>
  <cp:revision>7</cp:revision>
  <dcterms:created xsi:type="dcterms:W3CDTF">2010-06-10T19:21:13Z</dcterms:created>
  <dcterms:modified xsi:type="dcterms:W3CDTF">2020-04-06T06:35:28Z</dcterms:modified>
</cp:coreProperties>
</file>