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0F5AFE1C-AE34-4365-98AE-B761E0DEF943}">
          <p14:sldIdLst>
            <p14:sldId id="256"/>
            <p14:sldId id="257"/>
            <p14:sldId id="266"/>
            <p14:sldId id="260"/>
            <p14:sldId id="261"/>
          </p14:sldIdLst>
        </p14:section>
        <p14:section name="Razdelek brez naslova" id="{A0A96E76-B1BF-475A-8EF8-ADD3DAD3924B}">
          <p14:sldIdLst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421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89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096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0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740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719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990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39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59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19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6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1E9F-CCBC-45AA-B489-49E8FFD4FAD1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9CCD-60F9-4A7F-BBD4-CA5C2F10B2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73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8656" y="2268411"/>
            <a:ext cx="9144000" cy="2387600"/>
          </a:xfrm>
        </p:spPr>
        <p:txBody>
          <a:bodyPr>
            <a:noAutofit/>
          </a:bodyPr>
          <a:lstStyle/>
          <a:p>
            <a:r>
              <a:rPr lang="sl-SI" sz="9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SKRB ZA ZDRAVJE</a:t>
            </a:r>
            <a:endParaRPr lang="sl-SI" sz="9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0" y="389191"/>
            <a:ext cx="2466975" cy="21050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395" y="256731"/>
            <a:ext cx="2943225" cy="16097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997" y="237681"/>
            <a:ext cx="1933575" cy="16287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00" y="4334956"/>
            <a:ext cx="2505075" cy="22002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971" y="4340774"/>
            <a:ext cx="2517649" cy="218863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081" y="4862537"/>
            <a:ext cx="23431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OGLEJ SI SPODNJO SLIKO IN POVEJ, KAJ SE NA NJEJ DOGAJA.</a:t>
            </a:r>
            <a:endParaRPr lang="sl-SI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648" y="1579129"/>
            <a:ext cx="7275576" cy="436805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0104" y="5901147"/>
            <a:ext cx="11993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Otroci si ogledajo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 sliko in pripovedujejo 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 dogajanju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njej.</a:t>
            </a:r>
          </a:p>
          <a:p>
            <a:pPr lvl="0"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Ob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sliki se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pogovarjajte,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npr. Zakaj je dobro, da so šli učenci na sprehod v gozd? Kaj jedo in pijejo?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 dobro, da dva otroka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ležita in počivata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Kako lahko pomagamo otroku, ki se je poškodoval?</a:t>
            </a:r>
          </a:p>
        </p:txBody>
      </p:sp>
    </p:spTree>
    <p:extLst>
      <p:ext uri="{BB962C8B-B14F-4D97-AF65-F5344CB8AC3E}">
        <p14:creationId xmlns:p14="http://schemas.microsoft.com/office/powerpoint/2010/main" val="30606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POMISLI IN POVEJ</a:t>
            </a:r>
            <a:endParaRPr lang="sl-SI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</a:t>
            </a: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POSKRBIMO </a:t>
            </a: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SVOJE ZDRAVJE</a:t>
            </a: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sl-SI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NEKAJ PREDLOGOV SI LAHKO PREBEREŠ SPODAJ. </a:t>
            </a:r>
            <a:endParaRPr lang="sl-SI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LAHKO DODAL ŠE KATERI PREDLOG? </a:t>
            </a:r>
          </a:p>
          <a:p>
            <a:pPr marL="0" lvl="0" indent="0">
              <a:buNone/>
            </a:pP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JE ZA ZDRAVJE POMEMBNO, DA CENIŠ TISTO, KAR</a:t>
            </a:r>
          </a:p>
          <a:p>
            <a:pPr marL="0" indent="0">
              <a:buNone/>
            </a:pP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IMAŠ?</a:t>
            </a:r>
            <a:r>
              <a:rPr lang="sl-SI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sl-SI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TVOJ ODNOS DO ŽIVLJENJA POMEMBEN</a:t>
            </a: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TVOJE MISLI POMEMBNE ZA TVOJE ZDRAVJE? KAJ </a:t>
            </a:r>
          </a:p>
          <a:p>
            <a:pPr marL="0" indent="0">
              <a:buNone/>
            </a:pPr>
            <a:r>
              <a:rPr lang="sl-SI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MISLIŠ O TEM? </a:t>
            </a:r>
            <a:endParaRPr lang="sl-SI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l-SI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6261" y="1184684"/>
            <a:ext cx="10570464" cy="5035295"/>
          </a:xfrm>
        </p:spPr>
        <p:txBody>
          <a:bodyPr>
            <a:noAutofit/>
          </a:bodyPr>
          <a:lstStyle/>
          <a:p>
            <a: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7832" y="137362"/>
            <a:ext cx="9144000" cy="1655762"/>
          </a:xfrm>
        </p:spPr>
        <p:txBody>
          <a:bodyPr>
            <a:normAutofit/>
          </a:bodyPr>
          <a:lstStyle/>
          <a:p>
            <a:r>
              <a:rPr lang="sl-SI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REDNIM UMIVANJEM SKRBIMO ZA ČISTOČO VSEH DELOV TELESA.</a:t>
            </a:r>
          </a:p>
          <a:p>
            <a:endParaRPr lang="sl-SI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1725">
            <a:off x="789417" y="1857368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8543">
            <a:off x="7955102" y="2419079"/>
            <a:ext cx="3752850" cy="29908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187" y="1679883"/>
            <a:ext cx="3969291" cy="272981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14" y="4920429"/>
            <a:ext cx="1549712" cy="166212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284" y="4906155"/>
            <a:ext cx="24574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6736" y="182879"/>
            <a:ext cx="8912352" cy="133978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JEMO ZDRAVO IN RAZNOLIKO HRANO.</a:t>
            </a:r>
            <a:endParaRPr lang="sl-SI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852" y="2563435"/>
            <a:ext cx="5730407" cy="382213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46" y="1299021"/>
            <a:ext cx="3358117" cy="22297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06" y="3762676"/>
            <a:ext cx="4993362" cy="20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2824" cy="1061339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PIJEMO DOVOLJ TEKOČINE.</a:t>
            </a:r>
            <a:endParaRPr lang="sl-S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b="19842"/>
          <a:stretch/>
        </p:blipFill>
        <p:spPr>
          <a:xfrm>
            <a:off x="7445177" y="1691446"/>
            <a:ext cx="4076891" cy="348586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6" y="1301152"/>
            <a:ext cx="3552254" cy="495908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320" y="2304288"/>
            <a:ext cx="279381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 SE GIBAMO NA SVEŽEM ZRAKU.</a:t>
            </a:r>
            <a:endParaRPr lang="sl-SI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gibanje_otro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071" y="2097673"/>
            <a:ext cx="6007483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793" y="2493741"/>
            <a:ext cx="4742688" cy="29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POSKRBIMO ZA VSAKODNEVNI POČITEK IN DOVOLJ SPANJA.</a:t>
            </a:r>
            <a:endParaRPr lang="sl-SI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925-drew-slee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96" y="1931732"/>
            <a:ext cx="4794504" cy="39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35" y="1931732"/>
            <a:ext cx="44672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OBLEČEMO SE LETNEMU ČASU PRIMERNO.</a:t>
            </a:r>
            <a:endParaRPr lang="sl-SI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177531">
            <a:off x="973783" y="2094389"/>
            <a:ext cx="3585678" cy="28049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168" y="4097988"/>
            <a:ext cx="2995506" cy="24212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688" y="3496841"/>
            <a:ext cx="4094653" cy="27837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921" y="1789627"/>
            <a:ext cx="3291847" cy="22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172</Words>
  <Application>Microsoft Office PowerPoint</Application>
  <PresentationFormat>Širokozaslonsko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SKRB ZA ZDRAVJE</vt:lpstr>
      <vt:lpstr>OGLEJ SI SPODNJO SLIKO IN POVEJ, KAJ SE NA NJEJ DOGAJA.</vt:lpstr>
      <vt:lpstr>POMISLI IN POVEJ</vt:lpstr>
      <vt:lpstr>     </vt:lpstr>
      <vt:lpstr>JEMO ZDRAVO IN RAZNOLIKO HRANO.</vt:lpstr>
      <vt:lpstr>PIJEMO DOVOLJ TEKOČINE.</vt:lpstr>
      <vt:lpstr>VELIKO SE GIBAMO NA SVEŽEM ZRAKU.</vt:lpstr>
      <vt:lpstr>POSKRBIMO ZA VSAKODNEVNI POČITEK IN DOVOLJ SPANJA.</vt:lpstr>
      <vt:lpstr>OBLEČEMO SE LETNEMU ČASU PRIMERNO.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SKRB ZA ZDRAVJE</dc:title>
  <dc:creator>Uporabnik</dc:creator>
  <cp:lastModifiedBy>viz15</cp:lastModifiedBy>
  <cp:revision>12</cp:revision>
  <dcterms:created xsi:type="dcterms:W3CDTF">2020-04-05T21:50:52Z</dcterms:created>
  <dcterms:modified xsi:type="dcterms:W3CDTF">2020-04-06T09:47:43Z</dcterms:modified>
</cp:coreProperties>
</file>