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  <p:sldId id="258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DD38-ADFF-4583-81F7-09B955F1764D}" type="datetimeFigureOut">
              <a:rPr lang="sl-SI" smtClean="0"/>
              <a:t>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E281-7EA4-47F1-9706-9BCEA45104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88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DD38-ADFF-4583-81F7-09B955F1764D}" type="datetimeFigureOut">
              <a:rPr lang="sl-SI" smtClean="0"/>
              <a:t>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E281-7EA4-47F1-9706-9BCEA45104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513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DD38-ADFF-4583-81F7-09B955F1764D}" type="datetimeFigureOut">
              <a:rPr lang="sl-SI" smtClean="0"/>
              <a:t>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E281-7EA4-47F1-9706-9BCEA45104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210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DD38-ADFF-4583-81F7-09B955F1764D}" type="datetimeFigureOut">
              <a:rPr lang="sl-SI" smtClean="0"/>
              <a:t>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E281-7EA4-47F1-9706-9BCEA45104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916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DD38-ADFF-4583-81F7-09B955F1764D}" type="datetimeFigureOut">
              <a:rPr lang="sl-SI" smtClean="0"/>
              <a:t>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E281-7EA4-47F1-9706-9BCEA45104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991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DD38-ADFF-4583-81F7-09B955F1764D}" type="datetimeFigureOut">
              <a:rPr lang="sl-SI" smtClean="0"/>
              <a:t>3.4.2020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E281-7EA4-47F1-9706-9BCEA45104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919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DD38-ADFF-4583-81F7-09B955F1764D}" type="datetimeFigureOut">
              <a:rPr lang="sl-SI" smtClean="0"/>
              <a:t>3.4.2020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E281-7EA4-47F1-9706-9BCEA45104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257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DD38-ADFF-4583-81F7-09B955F1764D}" type="datetimeFigureOut">
              <a:rPr lang="sl-SI" smtClean="0"/>
              <a:t>3.4.2020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E281-7EA4-47F1-9706-9BCEA45104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489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DD38-ADFF-4583-81F7-09B955F1764D}" type="datetimeFigureOut">
              <a:rPr lang="sl-SI" smtClean="0"/>
              <a:t>3.4.2020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E281-7EA4-47F1-9706-9BCEA45104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117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DD38-ADFF-4583-81F7-09B955F1764D}" type="datetimeFigureOut">
              <a:rPr lang="sl-SI" smtClean="0"/>
              <a:t>3.4.2020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E281-7EA4-47F1-9706-9BCEA45104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046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DD38-ADFF-4583-81F7-09B955F1764D}" type="datetimeFigureOut">
              <a:rPr lang="sl-SI" smtClean="0"/>
              <a:t>3.4.2020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E281-7EA4-47F1-9706-9BCEA45104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694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6DD38-ADFF-4583-81F7-09B955F1764D}" type="datetimeFigureOut">
              <a:rPr lang="sl-SI" smtClean="0"/>
              <a:t>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FE281-7EA4-47F1-9706-9BCEA45104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227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51992" y="1614195"/>
            <a:ext cx="9144000" cy="1466559"/>
          </a:xfrm>
        </p:spPr>
        <p:txBody>
          <a:bodyPr>
            <a:normAutofit fontScale="90000"/>
          </a:bodyPr>
          <a:lstStyle/>
          <a:p>
            <a:r>
              <a:rPr lang="sl-SI" sz="6600" dirty="0" smtClean="0">
                <a:solidFill>
                  <a:srgbClr val="C00000"/>
                </a:solidFill>
              </a:rPr>
              <a:t>RAČUNSKE </a:t>
            </a:r>
            <a:r>
              <a:rPr lang="sl-SI" sz="6600" dirty="0" smtClean="0">
                <a:solidFill>
                  <a:srgbClr val="C00000"/>
                </a:solidFill>
              </a:rPr>
              <a:t>ZGODBE</a:t>
            </a:r>
            <a:br>
              <a:rPr lang="sl-SI" sz="6600" dirty="0" smtClean="0">
                <a:solidFill>
                  <a:srgbClr val="C00000"/>
                </a:solidFill>
              </a:rPr>
            </a:br>
            <a:r>
              <a:rPr lang="sl-SI" sz="2200" b="1" dirty="0" smtClean="0">
                <a:solidFill>
                  <a:srgbClr val="C00000"/>
                </a:solidFill>
              </a:rPr>
              <a:t>NAMIG: </a:t>
            </a:r>
            <a:r>
              <a:rPr lang="sl-SI" sz="2200" dirty="0" smtClean="0"/>
              <a:t>KO POSKUŠAŠ SESTAVITI RAČUNSKO ZGODBO, SI NAJPREJ OGLEJ, ALI ŽIVALI IN OSEBE PRIHAJAJO ALI ODHAJAJO.</a:t>
            </a:r>
            <a:endParaRPr lang="sl-SI" sz="2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208" y="3811807"/>
            <a:ext cx="2579303" cy="252645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424" y="3563813"/>
            <a:ext cx="2633001" cy="30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7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30" y="1735687"/>
            <a:ext cx="10446865" cy="356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3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48" y="1730536"/>
            <a:ext cx="10673990" cy="36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8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52744"/>
            <a:ext cx="9298658" cy="453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00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49" y="1054845"/>
            <a:ext cx="6407700" cy="51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419" y="2169075"/>
            <a:ext cx="6850178" cy="388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2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21" y="1035699"/>
            <a:ext cx="6163010" cy="498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72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86" y="1731120"/>
            <a:ext cx="10617970" cy="36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37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828" y="1979531"/>
            <a:ext cx="7040071" cy="352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29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Širokozaslonsko</PresentationFormat>
  <Paragraphs>1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RAČUNSKE ZGODBE NAMIG: KO POSKUŠAŠ SESTAVITI RAČUNSKO ZGODBO, SI NAJPREJ OGLEJ, ALI ŽIVALI IN OSEBE PRIHAJAJO ALI ODHAJAJO.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RAČUNSKE ZGODBE</dc:title>
  <dc:creator>Marjan Kobol</dc:creator>
  <cp:lastModifiedBy>viz15</cp:lastModifiedBy>
  <cp:revision>3</cp:revision>
  <dcterms:created xsi:type="dcterms:W3CDTF">2015-01-25T20:04:41Z</dcterms:created>
  <dcterms:modified xsi:type="dcterms:W3CDTF">2020-04-03T10:00:10Z</dcterms:modified>
</cp:coreProperties>
</file>