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87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3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81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43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43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04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63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67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32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31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62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8AF7-81DC-43E6-8DB5-C02FA579FF55}" type="datetimeFigureOut">
              <a:rPr lang="sl-SI" smtClean="0"/>
              <a:pPr/>
              <a:t>9.4.2020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A3D7-5661-4085-BDCD-6944E53A4D2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573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BE9FF"/>
            </a:gs>
            <a:gs pos="88000">
              <a:srgbClr val="FFFF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09" y="0"/>
            <a:ext cx="493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5011499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47" y="0"/>
            <a:ext cx="4941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6" y="0"/>
            <a:ext cx="5007284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92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5098442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39" y="0"/>
            <a:ext cx="497158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5025127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59" y="0"/>
            <a:ext cx="497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 r="3338" b="9903"/>
          <a:stretch/>
        </p:blipFill>
        <p:spPr>
          <a:xfrm>
            <a:off x="1571278" y="44625"/>
            <a:ext cx="6097066" cy="68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981" y="0"/>
            <a:ext cx="5104558" cy="69573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7" y="0"/>
            <a:ext cx="5071057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99392"/>
            <a:ext cx="5268336" cy="714603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79021"/>
            <a:ext cx="5184576" cy="71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37" y="0"/>
            <a:ext cx="4984361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" r="211"/>
          <a:stretch>
            <a:fillRect/>
          </a:stretch>
        </p:blipFill>
        <p:spPr>
          <a:xfrm>
            <a:off x="4283968" y="0"/>
            <a:ext cx="5217254" cy="69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10767"/>
            <a:ext cx="5119995" cy="70466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r="913"/>
          <a:stretch>
            <a:fillRect/>
          </a:stretch>
        </p:blipFill>
        <p:spPr>
          <a:xfrm>
            <a:off x="4435411" y="-142900"/>
            <a:ext cx="5137249" cy="70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942"/>
            <a:ext cx="5032424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88" y="-3942"/>
            <a:ext cx="4995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4" y="0"/>
            <a:ext cx="5040380" cy="68853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97838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554" y="-14548"/>
            <a:ext cx="5035849" cy="68771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51" y="-25398"/>
            <a:ext cx="4988149" cy="68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5112568" cy="70146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7384"/>
            <a:ext cx="5087447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Diaprojekcija na zaslonu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PC</dc:creator>
  <cp:lastModifiedBy>viz15</cp:lastModifiedBy>
  <cp:revision>7</cp:revision>
  <dcterms:created xsi:type="dcterms:W3CDTF">2014-04-10T16:50:21Z</dcterms:created>
  <dcterms:modified xsi:type="dcterms:W3CDTF">2020-04-09T11:34:48Z</dcterms:modified>
</cp:coreProperties>
</file>