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očno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rostoročno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8" name="Ograda številke diapoz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  <p:sp>
        <p:nvSpPr>
          <p:cNvPr id="9" name="Ograda no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ročno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rostoročno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5BEA200-C1B0-4CC3-9E58-5F0DE71FB106}" type="datetimeFigureOut">
              <a:rPr lang="sl-SI" smtClean="0"/>
              <a:t>9. 04. 2020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B4B8D75-16D6-4B25-A009-910B53047C42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00166" y="714356"/>
            <a:ext cx="6480048" cy="1643074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l-SI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OTROŠTVO NEKOČ IN DANES</a:t>
            </a:r>
            <a:endParaRPr lang="sl-SI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71604" y="3643314"/>
            <a:ext cx="6480048" cy="1752600"/>
          </a:xfrm>
        </p:spPr>
        <p:txBody>
          <a:bodyPr/>
          <a:lstStyle/>
          <a:p>
            <a:endParaRPr lang="sl-SI" dirty="0"/>
          </a:p>
        </p:txBody>
      </p:sp>
      <p:pic>
        <p:nvPicPr>
          <p:cNvPr id="4" name="Slika 3" descr="fami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2928934"/>
            <a:ext cx="4000528" cy="28003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KAKO SO NEKOČ PREŽIVLJALI OTROŠTVO</a:t>
            </a:r>
            <a:endParaRPr lang="sl-SI" sz="32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OTROŠTVO SE JE KONČALO ZELO ZGODAJ (OPIŠI)</a:t>
            </a:r>
          </a:p>
          <a:p>
            <a:r>
              <a:rPr lang="sl-SI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IGRAČE (?)   </a:t>
            </a:r>
          </a:p>
          <a:p>
            <a:pPr>
              <a:buNone/>
            </a:pPr>
            <a:endParaRPr lang="sl-SI" sz="2800" b="1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Slika 3" descr="sew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3357562"/>
            <a:ext cx="2143140" cy="2795400"/>
          </a:xfrm>
          <a:prstGeom prst="rect">
            <a:avLst/>
          </a:prstGeom>
        </p:spPr>
      </p:pic>
      <p:pic>
        <p:nvPicPr>
          <p:cNvPr id="5" name="Slika 4" descr="organic-teddy-bea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364" y="3357562"/>
            <a:ext cx="2786082" cy="2786082"/>
          </a:xfrm>
          <a:prstGeom prst="rect">
            <a:avLst/>
          </a:prstGeom>
        </p:spPr>
      </p:pic>
      <p:pic>
        <p:nvPicPr>
          <p:cNvPr id="6" name="Slika 5" descr="80504247_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0760" y="3357562"/>
            <a:ext cx="2428892" cy="28050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ALI SO OTROCI NEKOČ HODILI V VRTEC ALI ŠOLO</a:t>
            </a:r>
            <a:endParaRPr lang="sl-SI" sz="32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NEKOČ VRTCI IN ŠOLE KAKRŠNE IMAMO DANES NISO OBSTAJALI</a:t>
            </a:r>
          </a:p>
          <a:p>
            <a:r>
              <a:rPr lang="sl-SI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OPIŠI ŠOLO PO OBDOBJIH</a:t>
            </a:r>
          </a:p>
          <a:p>
            <a:endParaRPr lang="sl-SI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1000100" y="3214686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GRČIJA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dirty="0" smtClean="0"/>
                        <a:t>RIM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SRE. VEK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NOVI VEK</a:t>
                      </a:r>
                      <a:endParaRPr lang="sl-SI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Slika 4" descr="SchoolOfAristot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4000504"/>
            <a:ext cx="6072230" cy="22479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OBVEZNO ŠOLANJE ŽELI DATI ZNANJE VSEM</a:t>
            </a:r>
            <a:endParaRPr lang="sl-SI" sz="3200" b="1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PREDNOSTI  IZOBRAZBE (?)</a:t>
            </a:r>
          </a:p>
          <a:p>
            <a:r>
              <a:rPr lang="sl-SI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SKRB ZA ŠOLE JE PREVZELA DRŽAVA</a:t>
            </a:r>
          </a:p>
          <a:p>
            <a:pPr>
              <a:buNone/>
            </a:pPr>
            <a:r>
              <a:rPr lang="sl-SI" sz="28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(?)</a:t>
            </a:r>
          </a:p>
          <a:p>
            <a:pPr>
              <a:buNone/>
            </a:pPr>
            <a:endParaRPr lang="sl-SI" sz="2800" b="1" dirty="0">
              <a:solidFill>
                <a:schemeClr val="accent3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Slika 3" descr="mini-DSC_03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3214686"/>
            <a:ext cx="4214842" cy="28239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hnika">
  <a:themeElements>
    <a:clrScheme name="Tehnik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hnik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hnik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213</TotalTime>
  <Words>66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Franklin Gothic Book</vt:lpstr>
      <vt:lpstr>Times New Roman</vt:lpstr>
      <vt:lpstr>Wingdings 2</vt:lpstr>
      <vt:lpstr>Tehnika</vt:lpstr>
      <vt:lpstr>OTROŠTVO NEKOČ IN DANES</vt:lpstr>
      <vt:lpstr>KAKO SO NEKOČ PREŽIVLJALI OTROŠTVO</vt:lpstr>
      <vt:lpstr>ALI SO OTROCI NEKOČ HODILI V VRTEC ALI ŠOLO</vt:lpstr>
      <vt:lpstr>OBVEZNO ŠOLANJE ŽELI DATI ZNANJE VSEM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User</dc:creator>
  <cp:lastModifiedBy>Ales Seliskar</cp:lastModifiedBy>
  <cp:revision>8</cp:revision>
  <dcterms:created xsi:type="dcterms:W3CDTF">2009-05-31T10:09:19Z</dcterms:created>
  <dcterms:modified xsi:type="dcterms:W3CDTF">2020-04-09T11:45:29Z</dcterms:modified>
</cp:coreProperties>
</file>