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E9315B-D64E-44B4-B26B-915E0D31BB14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113A64-3333-499F-B5D1-807264969E3A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458200" cy="12223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DRUŽINA V NOVEM VEKU</a:t>
            </a:r>
            <a:endParaRPr lang="sl-SI" sz="3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8458200" cy="9144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 descr="John_Towneley_Family_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4686300" cy="3190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MEŠČANSKA DRUŽINA</a:t>
            </a:r>
            <a:endParaRPr lang="sl-SI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+mj-lt"/>
                <a:cs typeface="Times New Roman" pitchFamily="18" charset="0"/>
              </a:rPr>
              <a:t>NAPIŠI MEŠČANSKE VRLINE</a:t>
            </a:r>
          </a:p>
          <a:p>
            <a:r>
              <a:rPr lang="sl-SI" sz="2400" b="1" dirty="0" smtClean="0">
                <a:latin typeface="+mj-lt"/>
                <a:cs typeface="Times New Roman" pitchFamily="18" charset="0"/>
              </a:rPr>
              <a:t>VZGOJA (?)</a:t>
            </a:r>
          </a:p>
          <a:p>
            <a:r>
              <a:rPr lang="sl-SI" sz="2400" b="1" dirty="0" smtClean="0">
                <a:latin typeface="+mj-lt"/>
                <a:cs typeface="Times New Roman" pitchFamily="18" charset="0"/>
              </a:rPr>
              <a:t>PRAVILA OBNAŠANJA    </a:t>
            </a:r>
          </a:p>
          <a:p>
            <a:endParaRPr lang="sl-SI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l-SI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SI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143248"/>
            <a:ext cx="2452712" cy="2452712"/>
          </a:xfrm>
          <a:prstGeom prst="rect">
            <a:avLst/>
          </a:prstGeom>
        </p:spPr>
      </p:pic>
      <p:pic>
        <p:nvPicPr>
          <p:cNvPr id="5" name="Slika 4" descr="28995_prin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143248"/>
            <a:ext cx="2428892" cy="2428892"/>
          </a:xfrm>
          <a:prstGeom prst="rect">
            <a:avLst/>
          </a:prstGeom>
        </p:spPr>
      </p:pic>
      <p:pic>
        <p:nvPicPr>
          <p:cNvPr id="6" name="Slika 5" descr="R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190866"/>
            <a:ext cx="235745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800" b="1" dirty="0" smtClean="0"/>
              <a:t>DELAVSKA DRUŽINA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+mj-lt"/>
              </a:rPr>
              <a:t>OPIŠI ŽIVLJENJE DELAVCEV</a:t>
            </a:r>
          </a:p>
          <a:p>
            <a:r>
              <a:rPr lang="sl-SI" sz="2400" b="1" dirty="0" smtClean="0">
                <a:latin typeface="+mj-lt"/>
              </a:rPr>
              <a:t>IZBOLŠANJE POGOJEV DELA</a:t>
            </a:r>
            <a:endParaRPr lang="sl-SI" sz="2400" b="1" dirty="0">
              <a:latin typeface="+mj-lt"/>
            </a:endParaRPr>
          </a:p>
        </p:txBody>
      </p:sp>
      <p:pic>
        <p:nvPicPr>
          <p:cNvPr id="4" name="Slika 3" descr="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643182"/>
            <a:ext cx="4385433" cy="3143272"/>
          </a:xfrm>
          <a:prstGeom prst="rect">
            <a:avLst/>
          </a:prstGeom>
        </p:spPr>
      </p:pic>
      <p:pic>
        <p:nvPicPr>
          <p:cNvPr id="5" name="Slika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643182"/>
            <a:ext cx="3195646" cy="3195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800" b="1" dirty="0" smtClean="0"/>
              <a:t>KMEČKA DRUŽINA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+mj-lt"/>
              </a:rPr>
              <a:t>TRADICIONALEN NAČIN ŽIVLJENJA (?)</a:t>
            </a:r>
          </a:p>
          <a:p>
            <a:r>
              <a:rPr lang="sl-SI" sz="2400" b="1" dirty="0" smtClean="0">
                <a:latin typeface="+mj-lt"/>
              </a:rPr>
              <a:t>KAJ JE POVZROČALO PROPADANJE KMETOV ?</a:t>
            </a:r>
          </a:p>
          <a:p>
            <a:pPr>
              <a:buNone/>
            </a:pPr>
            <a:endParaRPr lang="sl-SI" sz="2400" b="1" dirty="0">
              <a:latin typeface="+mj-lt"/>
            </a:endParaRPr>
          </a:p>
        </p:txBody>
      </p:sp>
      <p:pic>
        <p:nvPicPr>
          <p:cNvPr id="4" name="Slika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14686"/>
            <a:ext cx="3714744" cy="2581747"/>
          </a:xfrm>
          <a:prstGeom prst="rect">
            <a:avLst/>
          </a:prstGeom>
        </p:spPr>
      </p:pic>
      <p:pic>
        <p:nvPicPr>
          <p:cNvPr id="5" name="Slika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97744"/>
            <a:ext cx="3929090" cy="2548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800" b="1" dirty="0" smtClean="0"/>
              <a:t>GIBANJE ZA ENAKOPRAVNOST ŽENSK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latin typeface="+mj-lt"/>
              </a:rPr>
              <a:t>OPIŠI POLOŽAJ ŽENSK V PRETEKLOSTI</a:t>
            </a:r>
          </a:p>
          <a:p>
            <a:r>
              <a:rPr lang="sl-SI" sz="2400" b="1" dirty="0" smtClean="0">
                <a:latin typeface="+mj-lt"/>
              </a:rPr>
              <a:t>ZA KATERE PRAVICE SO SE BORILE ŽENSKE</a:t>
            </a:r>
          </a:p>
          <a:p>
            <a:pPr>
              <a:buNone/>
            </a:pPr>
            <a:endParaRPr lang="sl-SI" sz="2400" b="1" dirty="0">
              <a:latin typeface="+mj-lt"/>
            </a:endParaRPr>
          </a:p>
        </p:txBody>
      </p:sp>
      <p:pic>
        <p:nvPicPr>
          <p:cNvPr id="4" name="Slika 3" descr="votes-wo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71748"/>
            <a:ext cx="2286016" cy="3429024"/>
          </a:xfrm>
          <a:prstGeom prst="rect">
            <a:avLst/>
          </a:prstGeom>
        </p:spPr>
      </p:pic>
      <p:pic>
        <p:nvPicPr>
          <p:cNvPr id="5" name="Slika 4" descr="ActionAi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81746"/>
            <a:ext cx="5286412" cy="3471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49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Franklin Gothic Book</vt:lpstr>
      <vt:lpstr>Times New Roman</vt:lpstr>
      <vt:lpstr>Wingdings 2</vt:lpstr>
      <vt:lpstr>Tehnika</vt:lpstr>
      <vt:lpstr>DRUŽINA V NOVEM VEKU</vt:lpstr>
      <vt:lpstr>MEŠČANSKA DRUŽINA</vt:lpstr>
      <vt:lpstr>DELAVSKA DRUŽINA</vt:lpstr>
      <vt:lpstr>KMEČKA DRUŽINA</vt:lpstr>
      <vt:lpstr>GIBANJE ZA ENAKOPRAVNOST ŽENSK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DRUŽINA V NOVEM VEKU</dc:title>
  <dc:creator>User</dc:creator>
  <cp:lastModifiedBy>Ales Seliskar</cp:lastModifiedBy>
  <cp:revision>6</cp:revision>
  <dcterms:created xsi:type="dcterms:W3CDTF">2009-05-24T15:50:59Z</dcterms:created>
  <dcterms:modified xsi:type="dcterms:W3CDTF">2020-04-09T11:45:05Z</dcterms:modified>
</cp:coreProperties>
</file>