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altLang="ko-KR" smtClean="0"/>
              <a:t>Uredite slog podnaslova matrice</a:t>
            </a:r>
            <a:endParaRPr lang="ko-KR" altLang="ko-KR"/>
          </a:p>
        </p:txBody>
      </p:sp>
      <p:sp>
        <p:nvSpPr>
          <p:cNvPr id="10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3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tIns="45720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altLang="ko-KR" smtClean="0"/>
              <a:t>Uredite slog naslova matrice</a:t>
            </a:r>
            <a:endParaRPr lang="ko-KR" altLang="ko-KR" dirty="0"/>
          </a:p>
        </p:txBody>
      </p:sp>
      <p:sp>
        <p:nvSpPr>
          <p:cNvPr id="2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>
              <a:defRPr sz="1100"/>
            </a:lvl1pPr>
          </a:lstStyle>
          <a:p>
            <a:fld id="{F7955544-E3BD-4278-81D0-AC8639374FD9}" type="datetimeFigureOut">
              <a:rPr lang="sl-SI" smtClean="0"/>
              <a:pPr/>
              <a:t>5. 04. 2020</a:t>
            </a:fld>
            <a:endParaRPr lang="sl-SI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>
              <a:defRPr sz="1100"/>
            </a:lvl1pPr>
          </a:lstStyle>
          <a:p>
            <a:endParaRPr lang="sl-SI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>
              <a:defRPr sz="1100"/>
            </a:lvl1pPr>
          </a:lstStyle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274320" algn="l" rtl="0" eaLnBrk="1" latinLnBrk="1" hangingPunct="1">
        <a:spcBef>
          <a:spcPct val="20000"/>
        </a:spcBef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+mn-ea"/>
          <a:ea typeface="+mn-ea"/>
          <a:cs typeface="+mn-cs"/>
        </a:defRPr>
      </a:lvl1pPr>
      <a:lvl2pPr marL="676656" indent="-228600" algn="l" rtl="0" eaLnBrk="1" latinLnBrk="1" hangingPunct="1">
        <a:spcBef>
          <a:spcPct val="20000"/>
        </a:spcBef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+mn-ea"/>
          <a:ea typeface="+mn-ea"/>
          <a:cs typeface="+mn-cs"/>
        </a:defRPr>
      </a:lvl2pPr>
      <a:lvl3pPr marL="93268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ea"/>
          <a:ea typeface="+mn-ea"/>
          <a:cs typeface="+mn-cs"/>
        </a:defRPr>
      </a:lvl3pPr>
      <a:lvl4pPr marL="119786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4pPr>
      <a:lvl5pPr marL="1463040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ucbeniki.sio.si/lum/3181/index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0055" y="1052736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4400" dirty="0" smtClean="0"/>
              <a:t>MODA</a:t>
            </a: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3168774" cy="25043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148064" y="3140968"/>
            <a:ext cx="194421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/>
              <a:t>DOBER DAN.</a:t>
            </a:r>
          </a:p>
          <a:p>
            <a:endParaRPr lang="sl-SI" sz="1200" dirty="0" smtClean="0"/>
          </a:p>
          <a:p>
            <a:r>
              <a:rPr lang="sl-SI" sz="1200" dirty="0" smtClean="0"/>
              <a:t>FOTOGRAFIJE IZDELKOV MI LAHKO ŠE NAPREJ POŠILJATE, AMPAK  NE MOREM JIH ŠE OCENJEVATI.</a:t>
            </a:r>
            <a:endParaRPr lang="sl-SI" sz="1200" dirty="0" smtClean="0"/>
          </a:p>
          <a:p>
            <a:endParaRPr lang="sl-SI" sz="1200" dirty="0" smtClean="0"/>
          </a:p>
          <a:p>
            <a:r>
              <a:rPr lang="sl-SI" sz="1200" dirty="0" smtClean="0"/>
              <a:t>OSTANITE ZDRAVI!!!</a:t>
            </a:r>
          </a:p>
          <a:p>
            <a:r>
              <a:rPr lang="sl-SI" sz="1200" dirty="0" smtClean="0"/>
              <a:t>MITJA POLJANŠEK</a:t>
            </a:r>
            <a:endParaRPr lang="sl-SI" sz="1200" dirty="0"/>
          </a:p>
        </p:txBody>
      </p:sp>
    </p:spTree>
    <p:extLst>
      <p:ext uri="{BB962C8B-B14F-4D97-AF65-F5344CB8AC3E}">
        <p14:creationId xmlns="" xmlns:p14="http://schemas.microsoft.com/office/powerpoint/2010/main" val="135480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3600" dirty="0" smtClean="0"/>
              <a:t>MODA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400" dirty="0" smtClean="0"/>
              <a:t>ZGODOVINA (?)</a:t>
            </a:r>
          </a:p>
          <a:p>
            <a:r>
              <a:rPr lang="sl-SI" sz="2400" dirty="0" smtClean="0"/>
              <a:t>MODNI OBLIKOVALCI (KREATORJI) (?)</a:t>
            </a:r>
          </a:p>
          <a:p>
            <a:pPr marL="109728" indent="0">
              <a:buNone/>
            </a:pPr>
            <a:endParaRPr lang="sl-S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667372" cy="17488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4175"/>
            <a:ext cx="4392488" cy="17593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5" y="4221088"/>
            <a:ext cx="2867583" cy="16249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7" y="4221088"/>
            <a:ext cx="2098323" cy="16249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031206" cy="16249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8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3600" dirty="0" smtClean="0"/>
              <a:t>MODA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400" dirty="0" smtClean="0"/>
              <a:t>MATERIALI (?)</a:t>
            </a:r>
          </a:p>
          <a:p>
            <a:r>
              <a:rPr lang="sl-SI" sz="2400" dirty="0" smtClean="0"/>
              <a:t>MODNI KRIK (?)</a:t>
            </a:r>
          </a:p>
          <a:p>
            <a:r>
              <a:rPr lang="sl-SI" sz="2400" dirty="0" smtClean="0"/>
              <a:t>VISOKA MODA (?)</a:t>
            </a:r>
          </a:p>
          <a:p>
            <a:r>
              <a:rPr lang="sl-SI" sz="2400" dirty="0" smtClean="0"/>
              <a:t>MODA KOT UMETNOST (?)</a:t>
            </a:r>
          </a:p>
          <a:p>
            <a:r>
              <a:rPr lang="sl-SI" sz="2400" dirty="0" smtClean="0"/>
              <a:t>UPORABA (?)</a:t>
            </a:r>
            <a:endParaRPr lang="sl-SI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99954"/>
            <a:ext cx="1618331" cy="1618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17032"/>
            <a:ext cx="2112235" cy="15841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99953"/>
            <a:ext cx="2157775" cy="1618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99953"/>
            <a:ext cx="1217602" cy="1618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484784"/>
            <a:ext cx="1435383" cy="19808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498592"/>
            <a:ext cx="1518170" cy="19670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85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PREPIŠI TEKST IN K VSAKI TOČKI DODAJ RAZLAGO (PODATKE NAJDEŠ NA SPLETU </a:t>
            </a:r>
            <a:r>
              <a:rPr lang="sl-SI" sz="1400" dirty="0" smtClean="0">
                <a:hlinkClick r:id="rId2"/>
              </a:rPr>
              <a:t>https://eucbeniki.sio.si/lum/3181/index4.html</a:t>
            </a:r>
            <a:r>
              <a:rPr lang="sl-SI" sz="1400" dirty="0" smtClean="0"/>
              <a:t> ).</a:t>
            </a:r>
          </a:p>
          <a:p>
            <a:r>
              <a:rPr lang="sl-SI" sz="1400" dirty="0" smtClean="0"/>
              <a:t>IZ MATERIALOV, KI JIH IMAŠ DOMA (STAR TEKSTIL, VREČKE…), IZDELAJ UPORABEN</a:t>
            </a:r>
          </a:p>
          <a:p>
            <a:pPr>
              <a:buNone/>
            </a:pPr>
            <a:r>
              <a:rPr lang="sl-SI" sz="1400" dirty="0" smtClean="0"/>
              <a:t>      IZDELEK (TORBA, PUŠČICA, COPATI, OBLEKA…).</a:t>
            </a:r>
          </a:p>
          <a:p>
            <a:r>
              <a:rPr lang="sl-SI" sz="1400" dirty="0" smtClean="0"/>
              <a:t>ČASA IMA DVE ŠOLSKI URI (DVA TEDNA).</a:t>
            </a:r>
          </a:p>
          <a:p>
            <a:r>
              <a:rPr lang="sl-SI" sz="1400" dirty="0" smtClean="0"/>
              <a:t>IZDELKE FOTOGRAFIRAJ IN POŠLJI NA: </a:t>
            </a:r>
            <a:r>
              <a:rPr lang="sl-SI" sz="1400" dirty="0" err="1" smtClean="0"/>
              <a:t>mitja.poljansek@guest.arnes.si</a:t>
            </a:r>
            <a:r>
              <a:rPr lang="sl-SI" sz="1400" dirty="0" smtClean="0"/>
              <a:t> </a:t>
            </a:r>
            <a:endParaRPr lang="sl-SI" sz="1400" dirty="0" smtClean="0"/>
          </a:p>
          <a:p>
            <a:r>
              <a:rPr lang="sl-SI" sz="1400" dirty="0" smtClean="0"/>
              <a:t>OCENJEVANJE IZDELKOV JE PRESTAVLJENO.</a:t>
            </a:r>
            <a:endParaRPr lang="sl-SI" sz="1400" dirty="0" smtClean="0"/>
          </a:p>
          <a:p>
            <a:pPr>
              <a:buNone/>
            </a:pPr>
            <a:r>
              <a:rPr lang="sl-SI" sz="1400" dirty="0" smtClean="0"/>
              <a:t> </a:t>
            </a:r>
          </a:p>
          <a:p>
            <a:pPr>
              <a:buNone/>
            </a:pPr>
            <a:endParaRPr lang="sl-SI" sz="2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3600" dirty="0" smtClean="0"/>
              <a:t>NALOGA</a:t>
            </a:r>
            <a:endParaRPr lang="sl-SI" sz="3600" dirty="0"/>
          </a:p>
        </p:txBody>
      </p:sp>
      <p:sp>
        <p:nvSpPr>
          <p:cNvPr id="1036" name="AutoShape 12" descr="How to Reuse Old Clothes: 13 Steps (with Pictures)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8" name="Picture 14" descr="Crafty Bags From Old Clothes | Knitted bags, Diy pants, Diy ba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1692334" cy="2257464"/>
          </a:xfrm>
          <a:prstGeom prst="rect">
            <a:avLst/>
          </a:prstGeom>
          <a:noFill/>
        </p:spPr>
      </p:pic>
      <p:pic>
        <p:nvPicPr>
          <p:cNvPr id="1040" name="Picture 16" descr="Bags from rags | Denim crafts, Denim ideas, Denim b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2296866" cy="2232248"/>
          </a:xfrm>
          <a:prstGeom prst="rect">
            <a:avLst/>
          </a:prstGeom>
          <a:noFill/>
        </p:spPr>
      </p:pic>
      <p:pic>
        <p:nvPicPr>
          <p:cNvPr id="1042" name="Picture 18" descr="5 Ways to Reuse and Repurpose Old Clothing? - WHOLEROLL AROUND TH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9040"/>
            <a:ext cx="248427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TC010205606[[fn=Svileno]]</Template>
  <TotalTime>81</TotalTime>
  <Words>114</Words>
  <Application>Microsoft Office PowerPoint</Application>
  <PresentationFormat>Diaprojekcija na zaslonu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Silk</vt:lpstr>
      <vt:lpstr>MODA</vt:lpstr>
      <vt:lpstr>MODA</vt:lpstr>
      <vt:lpstr>MODA</vt:lpstr>
      <vt:lpstr>NALOGA</vt:lpstr>
    </vt:vector>
  </TitlesOfParts>
  <Company>OŠ Ketteja in Murna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</dc:title>
  <dc:creator>mitja</dc:creator>
  <cp:lastModifiedBy>Uporabnik sistema Windows</cp:lastModifiedBy>
  <cp:revision>11</cp:revision>
  <dcterms:created xsi:type="dcterms:W3CDTF">2012-04-14T13:52:50Z</dcterms:created>
  <dcterms:modified xsi:type="dcterms:W3CDTF">2020-04-05T08:10:42Z</dcterms:modified>
</cp:coreProperties>
</file>