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F64-44C6-47CE-B2E8-51EFBCC06481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26C2-AA1C-40D9-9FBE-ED197D51D2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F64-44C6-47CE-B2E8-51EFBCC06481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26C2-AA1C-40D9-9FBE-ED197D51D2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F64-44C6-47CE-B2E8-51EFBCC06481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26C2-AA1C-40D9-9FBE-ED197D51D2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F64-44C6-47CE-B2E8-51EFBCC06481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26C2-AA1C-40D9-9FBE-ED197D51D2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F64-44C6-47CE-B2E8-51EFBCC06481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26C2-AA1C-40D9-9FBE-ED197D51D2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F64-44C6-47CE-B2E8-51EFBCC06481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26C2-AA1C-40D9-9FBE-ED197D51D2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F64-44C6-47CE-B2E8-51EFBCC06481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26C2-AA1C-40D9-9FBE-ED197D51D2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F64-44C6-47CE-B2E8-51EFBCC06481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D126C2-AA1C-40D9-9FBE-ED197D51D27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F64-44C6-47CE-B2E8-51EFBCC06481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26C2-AA1C-40D9-9FBE-ED197D51D2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F64-44C6-47CE-B2E8-51EFBCC06481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1D126C2-AA1C-40D9-9FBE-ED197D51D2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4418F64-44C6-47CE-B2E8-51EFBCC06481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26C2-AA1C-40D9-9FBE-ED197D51D2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4418F64-44C6-47CE-B2E8-51EFBCC06481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D126C2-AA1C-40D9-9FBE-ED197D51D27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8/2262/index.html" TargetMode="External"/><Relationship Id="rId2" Type="http://schemas.openxmlformats.org/officeDocument/2006/relationships/hyperlink" Target="https://eucbeniki.sio.si/lum/3177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tja.poljansek@guest.arnes.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836712"/>
            <a:ext cx="6480048" cy="1752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sl-SI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TISKANJE</a:t>
            </a:r>
          </a:p>
          <a:p>
            <a:pPr algn="ctr"/>
            <a:r>
              <a:rPr lang="sl-SI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(GRAFIKA)</a:t>
            </a:r>
            <a:endParaRPr lang="sl-SI" sz="4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4" name="Picture 2" descr="The Great Wave off Kanagawa - Katsushika Hokusai - Canvas Ar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68960"/>
            <a:ext cx="3517808" cy="23428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Pravokotnik 4"/>
          <p:cNvSpPr/>
          <p:nvPr/>
        </p:nvSpPr>
        <p:spPr>
          <a:xfrm>
            <a:off x="5364088" y="3068960"/>
            <a:ext cx="2736304" cy="252028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 smtClean="0"/>
              <a:t>DOBER </a:t>
            </a:r>
            <a:r>
              <a:rPr lang="sl-SI" sz="1400" dirty="0" smtClean="0"/>
              <a:t>DAN. </a:t>
            </a:r>
          </a:p>
          <a:p>
            <a:endParaRPr lang="sl-SI" sz="1400" dirty="0" smtClean="0"/>
          </a:p>
          <a:p>
            <a:r>
              <a:rPr lang="sl-SI" sz="1400" smtClean="0"/>
              <a:t>Fotografijo </a:t>
            </a:r>
            <a:r>
              <a:rPr lang="sl-SI" sz="1400" dirty="0" smtClean="0"/>
              <a:t>izdelka mi do 17.4.2020  pošljite na: </a:t>
            </a:r>
            <a:r>
              <a:rPr lang="sl-SI" sz="1400" dirty="0" err="1" smtClean="0"/>
              <a:t>mitja.poljansek@guest.arnes.si</a:t>
            </a:r>
            <a:endParaRPr lang="sl-SI" sz="1400" dirty="0" smtClean="0"/>
          </a:p>
          <a:p>
            <a:endParaRPr lang="sl-SI" sz="1400" dirty="0" smtClean="0"/>
          </a:p>
          <a:p>
            <a:r>
              <a:rPr lang="sl-SI" sz="1400" dirty="0" smtClean="0"/>
              <a:t>OSTANITE ZDRAVI!!!</a:t>
            </a:r>
          </a:p>
          <a:p>
            <a:r>
              <a:rPr lang="sl-SI" sz="1400" dirty="0" err="1" smtClean="0"/>
              <a:t>MitjaPoljanšek</a:t>
            </a:r>
            <a:endParaRPr lang="sl-SI" sz="1400" dirty="0" smtClean="0"/>
          </a:p>
          <a:p>
            <a:endParaRPr lang="sl-SI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l-SI" sz="2800" b="1" dirty="0" smtClean="0"/>
              <a:t>PONOVI (</a:t>
            </a:r>
            <a:r>
              <a:rPr lang="sl-SI" sz="2800" b="1" dirty="0" err="1" smtClean="0"/>
              <a:t>6.razred</a:t>
            </a:r>
            <a:r>
              <a:rPr lang="sl-SI" sz="2800" b="1" dirty="0" smtClean="0"/>
              <a:t>)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2843808" y="1412776"/>
            <a:ext cx="2592288" cy="115212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>
                    <a:lumMod val="50000"/>
                  </a:schemeClr>
                </a:solidFill>
              </a:rPr>
              <a:t>TISKANJE</a:t>
            </a:r>
          </a:p>
          <a:p>
            <a:pPr algn="ctr"/>
            <a:r>
              <a:rPr lang="sl-SI" dirty="0" smtClean="0">
                <a:solidFill>
                  <a:schemeClr val="tx1">
                    <a:lumMod val="50000"/>
                  </a:schemeClr>
                </a:solidFill>
              </a:rPr>
              <a:t>(GRAFIKA)</a:t>
            </a:r>
            <a:endParaRPr lang="sl-SI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043608" y="2852936"/>
            <a:ext cx="1944216" cy="10801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INDUSTRIJSKA</a:t>
            </a:r>
          </a:p>
          <a:p>
            <a:pPr algn="ctr"/>
            <a:r>
              <a:rPr lang="sl-SI" sz="1400" dirty="0" smtClean="0"/>
              <a:t>GRAFIKA</a:t>
            </a:r>
            <a:endParaRPr lang="sl-SI" sz="1400" dirty="0"/>
          </a:p>
        </p:txBody>
      </p:sp>
      <p:sp>
        <p:nvSpPr>
          <p:cNvPr id="8" name="Pravokotnik 7"/>
          <p:cNvSpPr/>
          <p:nvPr/>
        </p:nvSpPr>
        <p:spPr>
          <a:xfrm>
            <a:off x="5292080" y="2852936"/>
            <a:ext cx="1944216" cy="10801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UMETNIŠKA GRAFIKA</a:t>
            </a:r>
            <a:endParaRPr lang="sl-SI" sz="1400" dirty="0"/>
          </a:p>
        </p:txBody>
      </p:sp>
      <p:sp>
        <p:nvSpPr>
          <p:cNvPr id="9" name="Pravokotnik 8"/>
          <p:cNvSpPr/>
          <p:nvPr/>
        </p:nvSpPr>
        <p:spPr>
          <a:xfrm>
            <a:off x="1331640" y="4149080"/>
            <a:ext cx="1440160" cy="432048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REPRODUKCIJA</a:t>
            </a:r>
            <a:endParaRPr lang="sl-SI" sz="1200" dirty="0"/>
          </a:p>
        </p:txBody>
      </p:sp>
      <p:sp>
        <p:nvSpPr>
          <p:cNvPr id="10" name="Pravokotnik 9"/>
          <p:cNvSpPr/>
          <p:nvPr/>
        </p:nvSpPr>
        <p:spPr>
          <a:xfrm>
            <a:off x="5580112" y="4149080"/>
            <a:ext cx="1440160" cy="432048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ORIGINAL</a:t>
            </a:r>
            <a:endParaRPr lang="sl-SI" sz="1200" dirty="0"/>
          </a:p>
        </p:txBody>
      </p:sp>
      <p:sp>
        <p:nvSpPr>
          <p:cNvPr id="11" name="Pravokotnik 10"/>
          <p:cNvSpPr/>
          <p:nvPr/>
        </p:nvSpPr>
        <p:spPr>
          <a:xfrm>
            <a:off x="395536" y="4725144"/>
            <a:ext cx="936104" cy="64807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AVTOR OSNUTKA</a:t>
            </a:r>
            <a:endParaRPr lang="sl-SI" sz="1200" dirty="0"/>
          </a:p>
        </p:txBody>
      </p:sp>
      <p:sp>
        <p:nvSpPr>
          <p:cNvPr id="12" name="Pravokotnik 11"/>
          <p:cNvSpPr/>
          <p:nvPr/>
        </p:nvSpPr>
        <p:spPr>
          <a:xfrm>
            <a:off x="1475656" y="4725144"/>
            <a:ext cx="936104" cy="64807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VISOKA NAKLADA</a:t>
            </a:r>
            <a:endParaRPr lang="sl-SI" sz="1200" dirty="0"/>
          </a:p>
        </p:txBody>
      </p:sp>
      <p:sp>
        <p:nvSpPr>
          <p:cNvPr id="13" name="Pravokotnik 12"/>
          <p:cNvSpPr/>
          <p:nvPr/>
        </p:nvSpPr>
        <p:spPr>
          <a:xfrm>
            <a:off x="2483768" y="4725144"/>
            <a:ext cx="1152128" cy="64807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NIZKA VREDNOST</a:t>
            </a:r>
            <a:endParaRPr lang="sl-SI" sz="1200" dirty="0"/>
          </a:p>
        </p:txBody>
      </p:sp>
      <p:sp>
        <p:nvSpPr>
          <p:cNvPr id="14" name="Pravokotnik 13"/>
          <p:cNvSpPr/>
          <p:nvPr/>
        </p:nvSpPr>
        <p:spPr>
          <a:xfrm>
            <a:off x="4355976" y="4725144"/>
            <a:ext cx="1080120" cy="64807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AVTORSKA OZNAČITEV</a:t>
            </a:r>
            <a:endParaRPr lang="sl-SI" sz="1200" dirty="0"/>
          </a:p>
        </p:txBody>
      </p:sp>
      <p:sp>
        <p:nvSpPr>
          <p:cNvPr id="15" name="Pravokotnik 14"/>
          <p:cNvSpPr/>
          <p:nvPr/>
        </p:nvSpPr>
        <p:spPr>
          <a:xfrm>
            <a:off x="5580112" y="4725144"/>
            <a:ext cx="1080120" cy="6480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MAJHNO ŠTEVILO ODTISOV</a:t>
            </a:r>
            <a:endParaRPr lang="sl-SI" sz="1200" dirty="0"/>
          </a:p>
        </p:txBody>
      </p:sp>
      <p:sp>
        <p:nvSpPr>
          <p:cNvPr id="16" name="Pravokotnik 15"/>
          <p:cNvSpPr/>
          <p:nvPr/>
        </p:nvSpPr>
        <p:spPr>
          <a:xfrm>
            <a:off x="6804248" y="4725144"/>
            <a:ext cx="1080120" cy="64807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VISOKA VREDNOST</a:t>
            </a:r>
            <a:endParaRPr lang="sl-SI" sz="1200" dirty="0"/>
          </a:p>
        </p:txBody>
      </p:sp>
      <p:cxnSp>
        <p:nvCxnSpPr>
          <p:cNvPr id="20" name="Raven puščični konektor 19"/>
          <p:cNvCxnSpPr/>
          <p:nvPr/>
        </p:nvCxnSpPr>
        <p:spPr>
          <a:xfrm>
            <a:off x="3059832" y="3140968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konektor 21"/>
          <p:cNvCxnSpPr/>
          <p:nvPr/>
        </p:nvCxnSpPr>
        <p:spPr>
          <a:xfrm flipH="1">
            <a:off x="4788024" y="3140968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avokotnik 22"/>
          <p:cNvSpPr/>
          <p:nvPr/>
        </p:nvSpPr>
        <p:spPr>
          <a:xfrm>
            <a:off x="3635896" y="3284984"/>
            <a:ext cx="1080120" cy="108012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/>
              <a:t>OSNUTEK MATRICA ODTIS</a:t>
            </a:r>
            <a:endParaRPr lang="sl-SI" sz="1200" dirty="0"/>
          </a:p>
        </p:txBody>
      </p:sp>
      <p:cxnSp>
        <p:nvCxnSpPr>
          <p:cNvPr id="27" name="Raven puščični konektor 26"/>
          <p:cNvCxnSpPr/>
          <p:nvPr/>
        </p:nvCxnSpPr>
        <p:spPr>
          <a:xfrm flipH="1">
            <a:off x="2195736" y="2204864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konektor 28"/>
          <p:cNvCxnSpPr/>
          <p:nvPr/>
        </p:nvCxnSpPr>
        <p:spPr>
          <a:xfrm>
            <a:off x="5436096" y="2204864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1 - PDF Brezplačen pren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517232"/>
            <a:ext cx="1097425" cy="1080120"/>
          </a:xfrm>
          <a:prstGeom prst="rect">
            <a:avLst/>
          </a:prstGeom>
          <a:noFill/>
        </p:spPr>
      </p:pic>
      <p:pic>
        <p:nvPicPr>
          <p:cNvPr id="26628" name="Picture 4" descr="France Mihelič - Grafika - Galerija in dražbena hiša SLO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517232"/>
            <a:ext cx="1296144" cy="963169"/>
          </a:xfrm>
          <a:prstGeom prst="rect">
            <a:avLst/>
          </a:prstGeom>
          <a:noFill/>
        </p:spPr>
      </p:pic>
      <p:pic>
        <p:nvPicPr>
          <p:cNvPr id="26630" name="Picture 6" descr="Zelenko Karel - Galerija in dražbena hiša SLO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517231"/>
            <a:ext cx="792088" cy="1055661"/>
          </a:xfrm>
          <a:prstGeom prst="rect">
            <a:avLst/>
          </a:prstGeom>
          <a:noFill/>
        </p:spPr>
      </p:pic>
      <p:pic>
        <p:nvPicPr>
          <p:cNvPr id="26632" name="Picture 8" descr="Grafične tehnike; mala grafika – ekslibris | Grafične tehni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5517232"/>
            <a:ext cx="1406353" cy="936104"/>
          </a:xfrm>
          <a:prstGeom prst="rect">
            <a:avLst/>
          </a:prstGeom>
          <a:noFill/>
        </p:spPr>
      </p:pic>
      <p:pic>
        <p:nvPicPr>
          <p:cNvPr id="26636" name="Picture 12" descr="Under Armour majica Alter Ego Core Superman, modra, XL - Več o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5517233"/>
            <a:ext cx="827932" cy="936104"/>
          </a:xfrm>
          <a:prstGeom prst="rect">
            <a:avLst/>
          </a:prstGeom>
          <a:noFill/>
        </p:spPr>
      </p:pic>
      <p:pic>
        <p:nvPicPr>
          <p:cNvPr id="26638" name="Picture 14" descr="Evro - Wikipedija, prosta enciklopedij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517232"/>
            <a:ext cx="1152128" cy="882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l-SI" sz="2800" b="1" dirty="0" smtClean="0"/>
              <a:t>PONOVI (</a:t>
            </a:r>
            <a:r>
              <a:rPr lang="sl-SI" sz="2800" b="1" dirty="0" err="1" smtClean="0"/>
              <a:t>6.razred</a:t>
            </a:r>
            <a:r>
              <a:rPr lang="sl-SI" sz="2800" b="1" dirty="0" smtClean="0"/>
              <a:t>)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V umetniški grafiki poznamo štiri osnovne načine tiska: </a:t>
            </a:r>
            <a:r>
              <a:rPr lang="sl-SI" sz="2000" b="1" dirty="0" smtClean="0"/>
              <a:t>visoki tisk</a:t>
            </a:r>
            <a:r>
              <a:rPr lang="sl-SI" sz="2000" dirty="0" smtClean="0"/>
              <a:t>, </a:t>
            </a:r>
            <a:r>
              <a:rPr lang="sl-SI" sz="2000" b="1" dirty="0" smtClean="0"/>
              <a:t>globoki tisk</a:t>
            </a:r>
            <a:r>
              <a:rPr lang="sl-SI" sz="2000" dirty="0" smtClean="0"/>
              <a:t>, </a:t>
            </a:r>
            <a:r>
              <a:rPr lang="sl-SI" sz="2000" b="1" dirty="0" smtClean="0"/>
              <a:t>ploski tisk</a:t>
            </a:r>
            <a:r>
              <a:rPr lang="sl-SI" sz="2000" dirty="0" smtClean="0"/>
              <a:t> ter </a:t>
            </a:r>
            <a:r>
              <a:rPr lang="sl-SI" sz="2000" b="1" dirty="0" smtClean="0"/>
              <a:t>sitotisk</a:t>
            </a:r>
            <a:r>
              <a:rPr lang="sl-SI" sz="2000" dirty="0" smtClean="0"/>
              <a:t>.  Njihovo poimenovanje izhaja iz oblike </a:t>
            </a:r>
            <a:r>
              <a:rPr lang="sl-SI" sz="2000" i="1" dirty="0" smtClean="0"/>
              <a:t>(profila)</a:t>
            </a:r>
            <a:r>
              <a:rPr lang="sl-SI" sz="2000" dirty="0" smtClean="0"/>
              <a:t> matrice, ki jo umetnik uporabi. </a:t>
            </a:r>
          </a:p>
          <a:p>
            <a:r>
              <a:rPr lang="sl-SI" sz="2000" dirty="0" smtClean="0"/>
              <a:t>Doslej ste spoznali naslednje grafične tehnike: monotipijo, tisk s pečatniki, tisk s šablono in </a:t>
            </a:r>
            <a:r>
              <a:rPr lang="sl-SI" sz="2000" dirty="0" err="1" smtClean="0"/>
              <a:t>kolažni</a:t>
            </a:r>
            <a:r>
              <a:rPr lang="sl-SI" sz="2000" dirty="0" smtClean="0"/>
              <a:t> tisk.</a:t>
            </a:r>
          </a:p>
          <a:p>
            <a:endParaRPr lang="sl-SI" sz="1600" dirty="0" smtClean="0"/>
          </a:p>
          <a:p>
            <a:endParaRPr lang="sl-SI" sz="1600" dirty="0"/>
          </a:p>
        </p:txBody>
      </p:sp>
      <p:pic>
        <p:nvPicPr>
          <p:cNvPr id="1026" name="Picture 2" descr="Monotip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2543140" cy="1800200"/>
          </a:xfrm>
          <a:prstGeom prst="rect">
            <a:avLst/>
          </a:prstGeom>
          <a:noFill/>
        </p:spPr>
      </p:pic>
      <p:pic>
        <p:nvPicPr>
          <p:cNvPr id="1028" name="Picture 4" descr="Ustvarjalna delavnica: DIY ovijalni pa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61048"/>
            <a:ext cx="3064169" cy="1800200"/>
          </a:xfrm>
          <a:prstGeom prst="rect">
            <a:avLst/>
          </a:prstGeom>
          <a:noFill/>
        </p:spPr>
      </p:pic>
      <p:pic>
        <p:nvPicPr>
          <p:cNvPr id="1030" name="Picture 6" descr="Kolažni tisk - sovica - poveča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861048"/>
            <a:ext cx="167418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l-SI" sz="2800" b="1" dirty="0" smtClean="0"/>
              <a:t>GRAFIČNE TEHNIKE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b="1" dirty="0" smtClean="0"/>
              <a:t>LINOREZ: bela obreza</a:t>
            </a:r>
          </a:p>
          <a:p>
            <a:pPr>
              <a:buNone/>
            </a:pPr>
            <a:r>
              <a:rPr lang="sl-SI" sz="2000" b="1" dirty="0" smtClean="0"/>
              <a:t>                        </a:t>
            </a:r>
            <a:r>
              <a:rPr lang="sl-SI" sz="2000" b="1" dirty="0" err="1" smtClean="0"/>
              <a:t>obrezni</a:t>
            </a:r>
            <a:r>
              <a:rPr lang="sl-SI" sz="2000" b="1" dirty="0" smtClean="0"/>
              <a:t> linorez</a:t>
            </a:r>
          </a:p>
          <a:p>
            <a:pPr>
              <a:buNone/>
            </a:pPr>
            <a:r>
              <a:rPr lang="sl-SI" sz="2000" b="1" dirty="0" smtClean="0"/>
              <a:t>                        barvni linorez</a:t>
            </a:r>
          </a:p>
          <a:p>
            <a:endParaRPr lang="sl-SI" sz="2000" b="1" dirty="0" smtClean="0"/>
          </a:p>
          <a:p>
            <a:r>
              <a:rPr lang="sl-SI" sz="2000" b="1" dirty="0" smtClean="0"/>
              <a:t>LESOREZ</a:t>
            </a:r>
          </a:p>
          <a:p>
            <a:endParaRPr lang="sl-SI" sz="2000" b="1" dirty="0" smtClean="0"/>
          </a:p>
          <a:p>
            <a:endParaRPr lang="sl-SI" sz="2000" b="1" dirty="0" smtClean="0"/>
          </a:p>
          <a:p>
            <a:r>
              <a:rPr lang="sl-SI" sz="2000" b="1" dirty="0" smtClean="0"/>
              <a:t>SUHA IGLA</a:t>
            </a:r>
          </a:p>
          <a:p>
            <a:endParaRPr lang="sl-SI" sz="2000" b="1" dirty="0" smtClean="0"/>
          </a:p>
          <a:p>
            <a:pPr>
              <a:buNone/>
            </a:pPr>
            <a:endParaRPr lang="sl-SI" sz="2000" b="1" dirty="0" smtClean="0"/>
          </a:p>
          <a:p>
            <a:r>
              <a:rPr lang="sl-SI" sz="2000" b="1" dirty="0" smtClean="0"/>
              <a:t>KOLAGRAFIJA</a:t>
            </a:r>
            <a:endParaRPr lang="sl-SI" sz="2000" b="1" dirty="0"/>
          </a:p>
        </p:txBody>
      </p:sp>
      <p:pic>
        <p:nvPicPr>
          <p:cNvPr id="17410" name="Picture 2" descr="IZDELAJMO SVOJO ŠTAMPILJKO - ustvarjalne ideje - rayher.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1152128" cy="1152128"/>
          </a:xfrm>
          <a:prstGeom prst="rect">
            <a:avLst/>
          </a:prstGeom>
          <a:noFill/>
        </p:spPr>
      </p:pic>
      <p:pic>
        <p:nvPicPr>
          <p:cNvPr id="17412" name="Picture 4" descr="14 Best tehnike tiska images | Linocut prints,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8"/>
            <a:ext cx="1157270" cy="1152128"/>
          </a:xfrm>
          <a:prstGeom prst="rect">
            <a:avLst/>
          </a:prstGeom>
          <a:noFill/>
        </p:spPr>
      </p:pic>
      <p:pic>
        <p:nvPicPr>
          <p:cNvPr id="17414" name="Picture 6" descr="linore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700808"/>
            <a:ext cx="1442272" cy="1152128"/>
          </a:xfrm>
          <a:prstGeom prst="rect">
            <a:avLst/>
          </a:prstGeom>
          <a:noFill/>
        </p:spPr>
      </p:pic>
      <p:pic>
        <p:nvPicPr>
          <p:cNvPr id="17416" name="Picture 8" descr="lesorez – Grafika za radovednež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068960"/>
            <a:ext cx="1514534" cy="1008112"/>
          </a:xfrm>
          <a:prstGeom prst="rect">
            <a:avLst/>
          </a:prstGeom>
          <a:noFill/>
        </p:spPr>
      </p:pic>
      <p:pic>
        <p:nvPicPr>
          <p:cNvPr id="17418" name="Picture 10" descr="France Prešeren : Upodobitve : Miha Maleš, 19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068960"/>
            <a:ext cx="758655" cy="1008112"/>
          </a:xfrm>
          <a:prstGeom prst="rect">
            <a:avLst/>
          </a:prstGeom>
          <a:noFill/>
        </p:spPr>
      </p:pic>
      <p:pic>
        <p:nvPicPr>
          <p:cNvPr id="17420" name="Picture 12" descr="Bojan Golija – retrospektiv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068960"/>
            <a:ext cx="1296144" cy="982234"/>
          </a:xfrm>
          <a:prstGeom prst="rect">
            <a:avLst/>
          </a:prstGeom>
          <a:noFill/>
        </p:spPr>
      </p:pic>
      <p:sp>
        <p:nvSpPr>
          <p:cNvPr id="17422" name="AutoShape 14" descr="Začetni tečaj grafičnih tehnik, Mednarodni grafični likovni cente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7424" name="AutoShape 16" descr="Začetni tečaj grafičnih tehnik, Mednarodni grafični likovni cente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7426" name="Picture 18" descr="UNIVERZA V LJUBLJAN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293096"/>
            <a:ext cx="1296144" cy="970857"/>
          </a:xfrm>
          <a:prstGeom prst="rect">
            <a:avLst/>
          </a:prstGeom>
          <a:noFill/>
        </p:spPr>
      </p:pic>
      <p:pic>
        <p:nvPicPr>
          <p:cNvPr id="17428" name="Picture 20" descr="Rodin graveur - INH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293096"/>
            <a:ext cx="1224136" cy="954385"/>
          </a:xfrm>
          <a:prstGeom prst="rect">
            <a:avLst/>
          </a:prstGeom>
          <a:noFill/>
        </p:spPr>
      </p:pic>
      <p:pic>
        <p:nvPicPr>
          <p:cNvPr id="17430" name="Picture 22" descr="Suha igl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4293096"/>
            <a:ext cx="1143038" cy="925861"/>
          </a:xfrm>
          <a:prstGeom prst="rect">
            <a:avLst/>
          </a:prstGeom>
          <a:noFill/>
        </p:spPr>
      </p:pic>
      <p:pic>
        <p:nvPicPr>
          <p:cNvPr id="17432" name="Picture 24" descr="Povzete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4293096"/>
            <a:ext cx="792088" cy="955816"/>
          </a:xfrm>
          <a:prstGeom prst="rect">
            <a:avLst/>
          </a:prstGeom>
          <a:noFill/>
        </p:spPr>
      </p:pic>
      <p:pic>
        <p:nvPicPr>
          <p:cNvPr id="17434" name="Picture 26" descr="Pictur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5373216"/>
            <a:ext cx="1656184" cy="1034362"/>
          </a:xfrm>
          <a:prstGeom prst="rect">
            <a:avLst/>
          </a:prstGeom>
          <a:noFill/>
        </p:spPr>
      </p:pic>
      <p:pic>
        <p:nvPicPr>
          <p:cNvPr id="17436" name="Picture 28" descr="PeFprints - University of Ljubljana, Faculty of educati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373216"/>
            <a:ext cx="720080" cy="1072919"/>
          </a:xfrm>
          <a:prstGeom prst="rect">
            <a:avLst/>
          </a:prstGeom>
          <a:noFill/>
        </p:spPr>
      </p:pic>
      <p:pic>
        <p:nvPicPr>
          <p:cNvPr id="17438" name="Picture 30" descr="SIM-Jez. ustvarj. poletna šola, slike, sept., 2019, 12 - Slovenc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5373216"/>
            <a:ext cx="1344149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l-SI" sz="2800" b="1" dirty="0" smtClean="0"/>
              <a:t>LIKOVNA NALOGA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268760"/>
            <a:ext cx="7467600" cy="4525963"/>
          </a:xfrm>
        </p:spPr>
        <p:txBody>
          <a:bodyPr>
            <a:normAutofit/>
          </a:bodyPr>
          <a:lstStyle/>
          <a:p>
            <a:r>
              <a:rPr lang="sl-SI" sz="1400" dirty="0" smtClean="0"/>
              <a:t>TEKST NA DIAPOZITIVIH PREPIŠI V ZVEZEK. </a:t>
            </a:r>
          </a:p>
          <a:p>
            <a:r>
              <a:rPr lang="sl-SI" sz="1400" dirty="0" smtClean="0"/>
              <a:t>GRAFIČNIM TEHNIKAM (linorez, lesorez, suha igla, </a:t>
            </a:r>
            <a:r>
              <a:rPr lang="sl-SI" sz="1400" dirty="0" err="1" smtClean="0"/>
              <a:t>kolagrafija</a:t>
            </a:r>
            <a:r>
              <a:rPr lang="sl-SI" sz="1400" dirty="0" smtClean="0"/>
              <a:t>) DOPIŠI OPIS (podatke poišči na spletu: </a:t>
            </a:r>
            <a:r>
              <a:rPr lang="sl-SI" sz="1400" dirty="0" smtClean="0">
                <a:hlinkClick r:id="rId2"/>
              </a:rPr>
              <a:t>https://eucbeniki.sio.si/lum/3177/index.html</a:t>
            </a:r>
            <a:r>
              <a:rPr lang="sl-SI" sz="1400" dirty="0" smtClean="0"/>
              <a:t> (STRAN: 50-58),</a:t>
            </a:r>
          </a:p>
          <a:p>
            <a:pPr>
              <a:buNone/>
            </a:pPr>
            <a:r>
              <a:rPr lang="sl-SI" sz="1400" dirty="0" smtClean="0">
                <a:hlinkClick r:id="rId3"/>
              </a:rPr>
              <a:t>        https://eucbeniki.sio.si/lum8/2262/index.html</a:t>
            </a:r>
            <a:r>
              <a:rPr lang="sl-SI" sz="1400" dirty="0" smtClean="0"/>
              <a:t>  (STRAN: 53-60)).</a:t>
            </a:r>
          </a:p>
          <a:p>
            <a:endParaRPr lang="sl-SI" sz="1400" dirty="0" smtClean="0"/>
          </a:p>
          <a:p>
            <a:r>
              <a:rPr lang="sl-SI" sz="1400" dirty="0" smtClean="0"/>
              <a:t>LIKOVNA NALOGA: iz materialov, ki jih imaš doma izdelaj matrico (</a:t>
            </a:r>
            <a:r>
              <a:rPr lang="sl-SI" sz="1400" u="sng" dirty="0" smtClean="0"/>
              <a:t>samo eno</a:t>
            </a:r>
            <a:r>
              <a:rPr lang="sl-SI" sz="1400" dirty="0" smtClean="0"/>
              <a:t>). </a:t>
            </a:r>
            <a:r>
              <a:rPr lang="sl-SI" sz="1400" u="sng" dirty="0" smtClean="0"/>
              <a:t>Tiskanje in ocenjevanje bomo izvedli v šoli.</a:t>
            </a:r>
          </a:p>
          <a:p>
            <a:r>
              <a:rPr lang="sl-SI" sz="1400" dirty="0" smtClean="0"/>
              <a:t>Primer:</a:t>
            </a:r>
          </a:p>
          <a:p>
            <a:pPr>
              <a:buNone/>
            </a:pPr>
            <a:r>
              <a:rPr lang="sl-SI" sz="1400" dirty="0" smtClean="0"/>
              <a:t>      -če imaš linolej in nožke za linolej, izdelaj matrico za linorez (pazi na prste)</a:t>
            </a:r>
          </a:p>
          <a:p>
            <a:pPr>
              <a:buNone/>
            </a:pPr>
            <a:r>
              <a:rPr lang="sl-SI" sz="1400" dirty="0" smtClean="0"/>
              <a:t>      -če imaš lepenko ali karton, izdelaj matrico za </a:t>
            </a:r>
            <a:r>
              <a:rPr lang="sl-SI" sz="1400" dirty="0" err="1" smtClean="0"/>
              <a:t>kolažni</a:t>
            </a:r>
            <a:r>
              <a:rPr lang="sl-SI" sz="1400" dirty="0" smtClean="0"/>
              <a:t> tisk</a:t>
            </a:r>
          </a:p>
          <a:p>
            <a:pPr>
              <a:buNone/>
            </a:pPr>
            <a:r>
              <a:rPr lang="sl-SI" sz="1400" dirty="0" smtClean="0"/>
              <a:t>      -s šestilom vreži risbo na CD plošček in imaš matrico za suho iglo</a:t>
            </a:r>
          </a:p>
          <a:p>
            <a:pPr>
              <a:buNone/>
            </a:pPr>
            <a:r>
              <a:rPr lang="sl-SI" sz="1400" dirty="0" smtClean="0"/>
              <a:t>      -z lepilom </a:t>
            </a:r>
            <a:r>
              <a:rPr lang="sl-SI" sz="1400" dirty="0" err="1" smtClean="0"/>
              <a:t>mekol</a:t>
            </a:r>
            <a:r>
              <a:rPr lang="sl-SI" sz="1400" dirty="0" smtClean="0"/>
              <a:t> na lepenko narišeš risbo in počakaš, da se lepilo posuši. Imaš matrico za </a:t>
            </a:r>
            <a:r>
              <a:rPr lang="sl-SI" sz="1400" dirty="0" err="1" smtClean="0"/>
              <a:t>kolagrafijo</a:t>
            </a:r>
            <a:endParaRPr lang="sl-SI" sz="1400" dirty="0" smtClean="0"/>
          </a:p>
          <a:p>
            <a:r>
              <a:rPr lang="sl-SI" sz="1400" dirty="0" smtClean="0"/>
              <a:t>ČAS: dve šolski uri (dva tedna) (do 17.4.2020).</a:t>
            </a:r>
          </a:p>
          <a:p>
            <a:r>
              <a:rPr lang="sl-SI" sz="1400" dirty="0" smtClean="0"/>
              <a:t>Za vprašanja pišite na: </a:t>
            </a:r>
            <a:r>
              <a:rPr lang="sl-SI" sz="1400" dirty="0" err="1" smtClean="0">
                <a:hlinkClick r:id="rId4"/>
              </a:rPr>
              <a:t>mitja.poljansek@guest.arnes.si</a:t>
            </a:r>
            <a:r>
              <a:rPr lang="sl-SI" sz="1400" dirty="0" smtClean="0"/>
              <a:t> </a:t>
            </a:r>
          </a:p>
          <a:p>
            <a:endParaRPr lang="sl-SI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hnika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220</TotalTime>
  <Words>238</Words>
  <Application>Microsoft Office PowerPoint</Application>
  <PresentationFormat>Diaprojekcija na zaslonu (4:3)</PresentationFormat>
  <Paragraphs>51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Tehnika</vt:lpstr>
      <vt:lpstr>Diapozitiv 1</vt:lpstr>
      <vt:lpstr>PONOVI (6.razred)</vt:lpstr>
      <vt:lpstr>PONOVI (6.razred)</vt:lpstr>
      <vt:lpstr>GRAFIČNE TEHNIKE</vt:lpstr>
      <vt:lpstr>LIKOVNA NALOGA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 sistema Windows</dc:creator>
  <cp:lastModifiedBy>Uporabnik sistema Windows</cp:lastModifiedBy>
  <cp:revision>26</cp:revision>
  <dcterms:created xsi:type="dcterms:W3CDTF">2020-03-30T16:12:59Z</dcterms:created>
  <dcterms:modified xsi:type="dcterms:W3CDTF">2020-04-09T10:27:23Z</dcterms:modified>
</cp:coreProperties>
</file>