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6" r:id="rId6"/>
    <p:sldId id="277" r:id="rId7"/>
    <p:sldId id="273" r:id="rId8"/>
    <p:sldId id="275" r:id="rId9"/>
    <p:sldId id="274" r:id="rId10"/>
    <p:sldId id="267" r:id="rId11"/>
    <p:sldId id="272" r:id="rId12"/>
    <p:sldId id="271" r:id="rId13"/>
    <p:sldId id="270" r:id="rId14"/>
    <p:sldId id="269" r:id="rId15"/>
    <p:sldId id="268" r:id="rId16"/>
    <p:sldId id="262" r:id="rId17"/>
    <p:sldId id="266" r:id="rId18"/>
    <p:sldId id="265" r:id="rId19"/>
    <p:sldId id="264" r:id="rId20"/>
    <p:sldId id="260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236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914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102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69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13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034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28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615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353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37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09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2B04-C699-4260-BEA0-1AF922AE1639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CE14-A5E2-44DA-A95E-448EB31B05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8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8" name="Slika 7" descr="ET - title.jpg"/>
          <p:cNvPicPr/>
          <p:nvPr/>
        </p:nvPicPr>
        <p:blipFill>
          <a:blip r:embed="rId2" cstate="print">
            <a:clrChange>
              <a:clrFrom>
                <a:srgbClr val="E0E3F2"/>
              </a:clrFrom>
              <a:clrTo>
                <a:srgbClr val="E0E3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0934" y="457200"/>
            <a:ext cx="6670131" cy="4255681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027226" y="4712881"/>
            <a:ext cx="101375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Alexei</a:t>
            </a:r>
            <a:r>
              <a:rPr lang="sl-SI" alt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Tolstoy</a:t>
            </a:r>
            <a:endParaRPr lang="sl-SI" altLang="sl-SI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Adapted</a:t>
            </a:r>
            <a:r>
              <a:rPr lang="sl-SI" alt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sl-SI" alt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l-SI" altLang="sl-SI" dirty="0" smtClean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ŠPELA </a:t>
            </a:r>
            <a:r>
              <a:rPr lang="sl-SI" altLang="sl-SI" dirty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HRIBAR MAGLIĆ </a:t>
            </a:r>
            <a:r>
              <a:rPr lang="sl-SI" altLang="sl-SI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sl-SI" altLang="sl-SI" smtClean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TJAŠA </a:t>
            </a:r>
            <a:r>
              <a:rPr lang="sl-SI" altLang="sl-SI" dirty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LEMUT </a:t>
            </a:r>
            <a:r>
              <a:rPr lang="sl-SI" altLang="sl-SI" dirty="0" smtClean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Illustrated by: </a:t>
            </a:r>
            <a:r>
              <a:rPr lang="sl-SI" altLang="sl-SI" dirty="0" smtClean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TJAŠA </a:t>
            </a:r>
            <a:r>
              <a:rPr lang="sl-SI" altLang="sl-SI" dirty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LEMUT </a:t>
            </a:r>
            <a:r>
              <a:rPr lang="sl-SI" altLang="sl-SI" dirty="0" smtClean="0">
                <a:solidFill>
                  <a:srgbClr val="CC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NOVAK &amp; ŠPELA HRIBAR MAGLIĆ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4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594773"/>
            <a:ext cx="8893785" cy="56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5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716446"/>
            <a:ext cx="8893785" cy="54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8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653328"/>
            <a:ext cx="8893785" cy="55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656370"/>
            <a:ext cx="8893785" cy="55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593252"/>
            <a:ext cx="8893785" cy="56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4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1417" y="552107"/>
            <a:ext cx="898263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MUM SAYS TO 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BROTHER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sl-SI" altLang="sl-SI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AND PULL WITH US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GRANDPA, GRANDMA, DAD, MUM AND BROTHER PULL THE TURNIP TOGETHER. 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sl-SI" altLang="sl-SI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HEAVE-HO, HEAVE-HO!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 THEY CANNOT PULL IT UP. 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Slika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23" y="2063844"/>
            <a:ext cx="8556625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67435" y="19543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49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45" y="791732"/>
            <a:ext cx="9452310" cy="52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3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667016"/>
            <a:ext cx="8893785" cy="55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8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98" y="647245"/>
            <a:ext cx="9431004" cy="55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546864"/>
            <a:ext cx="8893785" cy="57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2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647245"/>
            <a:ext cx="8893785" cy="55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5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13" y="720249"/>
            <a:ext cx="9700374" cy="54175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30" y="1775469"/>
            <a:ext cx="684030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8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24" y="601617"/>
            <a:ext cx="8898351" cy="56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86" y="719488"/>
            <a:ext cx="8994228" cy="5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5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19498" y="599484"/>
            <a:ext cx="84386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WATERS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SEEDS. 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Slika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07" y="1545183"/>
            <a:ext cx="8412163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19498" y="1685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578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61" y="717207"/>
            <a:ext cx="9164677" cy="54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7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719488"/>
            <a:ext cx="8893785" cy="5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5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717207"/>
            <a:ext cx="8893785" cy="54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7" y="653328"/>
            <a:ext cx="8893785" cy="55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</Words>
  <Application>Microsoft Office PowerPoint</Application>
  <PresentationFormat>Širokozaslonsko</PresentationFormat>
  <Paragraphs>9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Tjaša Lemut</dc:creator>
  <cp:lastModifiedBy>Tjaša Lemut</cp:lastModifiedBy>
  <cp:revision>6</cp:revision>
  <dcterms:created xsi:type="dcterms:W3CDTF">2020-04-02T15:25:08Z</dcterms:created>
  <dcterms:modified xsi:type="dcterms:W3CDTF">2020-04-02T15:35:27Z</dcterms:modified>
</cp:coreProperties>
</file>