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C58B-8D63-492E-90FC-0328409873FA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926B-43C5-4184-A153-9FEC724DB1C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2348" cy="1470025"/>
          </a:xfrm>
          <a:effectLst>
            <a:glow rad="51600">
              <a:schemeClr val="accent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KIPARSTVO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4716016" y="3861048"/>
            <a:ext cx="2376264" cy="20162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dirty="0" smtClean="0"/>
              <a:t>DOBER DAN</a:t>
            </a:r>
            <a:r>
              <a:rPr lang="sl-SI" sz="1400" dirty="0" smtClean="0"/>
              <a:t>.</a:t>
            </a:r>
          </a:p>
          <a:p>
            <a:endParaRPr lang="sl-SI" sz="1400" dirty="0" smtClean="0"/>
          </a:p>
          <a:p>
            <a:r>
              <a:rPr lang="sl-SI" sz="1400" dirty="0" smtClean="0"/>
              <a:t>SLIKE POKRAJIN, KI STE MI JIH POSLALI SO ODLIČNE. </a:t>
            </a:r>
            <a:endParaRPr lang="sl-SI" sz="1400" dirty="0"/>
          </a:p>
          <a:p>
            <a:endParaRPr lang="sl-SI" sz="1400" dirty="0" smtClean="0"/>
          </a:p>
          <a:p>
            <a:r>
              <a:rPr lang="sl-SI" sz="1400" dirty="0" smtClean="0"/>
              <a:t>OSTANITE ZDRAVI!!!</a:t>
            </a:r>
          </a:p>
          <a:p>
            <a:r>
              <a:rPr lang="sl-SI" sz="1400" dirty="0" smtClean="0"/>
              <a:t>Mitja Poljanšek</a:t>
            </a:r>
          </a:p>
          <a:p>
            <a:endParaRPr lang="sl-SI" sz="1400" dirty="0" smtClean="0"/>
          </a:p>
          <a:p>
            <a:endParaRPr lang="sl-SI" sz="1400" dirty="0"/>
          </a:p>
        </p:txBody>
      </p:sp>
      <p:pic>
        <p:nvPicPr>
          <p:cNvPr id="13314" name="Picture 2" descr="Relief &quot;Ježek&quot; (mali) - Leart - spletna trgovina unikatnih izdel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2016224" cy="26882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23709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sl-SI" sz="1600" b="1" dirty="0" smtClean="0"/>
              <a:t> </a:t>
            </a:r>
            <a:r>
              <a:rPr lang="sl-SI" sz="1600" b="1" u="sng" dirty="0" smtClean="0"/>
              <a:t>Reliefi</a:t>
            </a:r>
            <a:r>
              <a:rPr lang="sl-SI" sz="1600" dirty="0" smtClean="0"/>
              <a:t> so vmesni člen med sliko in kipom, saj so vezani na podlago </a:t>
            </a:r>
            <a:r>
              <a:rPr lang="sl-SI" sz="1600" i="1" dirty="0" smtClean="0"/>
              <a:t>(ozadje)</a:t>
            </a:r>
            <a:r>
              <a:rPr lang="sl-SI" sz="1600" dirty="0" smtClean="0"/>
              <a:t>, iz katere se bočijo podobe figur kot </a:t>
            </a:r>
            <a:r>
              <a:rPr lang="sl-SI" sz="1600" b="1" dirty="0" smtClean="0"/>
              <a:t>visoki</a:t>
            </a:r>
            <a:r>
              <a:rPr lang="sl-SI" sz="1600" dirty="0" smtClean="0"/>
              <a:t> ter </a:t>
            </a:r>
            <a:r>
              <a:rPr lang="sl-SI" sz="1600" b="1" dirty="0" smtClean="0"/>
              <a:t>nizki relief</a:t>
            </a:r>
            <a:r>
              <a:rPr lang="sl-SI" sz="1600" dirty="0" smtClean="0"/>
              <a:t> ali vdirajo vanjo kot </a:t>
            </a:r>
            <a:r>
              <a:rPr lang="sl-SI" sz="1600" b="1" dirty="0" smtClean="0"/>
              <a:t>poglobljeni relief</a:t>
            </a:r>
            <a:r>
              <a:rPr lang="sl-SI" sz="1600" dirty="0" smtClean="0"/>
              <a:t>.</a:t>
            </a:r>
            <a:endParaRPr lang="sl-SI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RELIEF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213993" cy="12842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1701503" cy="128127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728192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1905000" cy="129447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920213" cy="14401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040257" cy="14281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ravokotnik 9"/>
          <p:cNvSpPr/>
          <p:nvPr/>
        </p:nvSpPr>
        <p:spPr>
          <a:xfrm>
            <a:off x="104360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004048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NIZKI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3131840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6948264" y="4005064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VISOKI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55576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987824" y="5805264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bg2">
                    <a:lumMod val="25000"/>
                  </a:schemeClr>
                </a:solidFill>
              </a:rPr>
              <a:t>POGLOBLJENI RELIEF</a:t>
            </a:r>
            <a:endParaRPr lang="sl-SI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Desna puščica 15"/>
          <p:cNvSpPr/>
          <p:nvPr/>
        </p:nvSpPr>
        <p:spPr>
          <a:xfrm>
            <a:off x="395536" y="299695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7" name="Desna puščica 16"/>
          <p:cNvSpPr/>
          <p:nvPr/>
        </p:nvSpPr>
        <p:spPr>
          <a:xfrm>
            <a:off x="3995936" y="285293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  <p:sp>
        <p:nvSpPr>
          <p:cNvPr id="19" name="Desna puščica 18"/>
          <p:cNvSpPr/>
          <p:nvPr/>
        </p:nvSpPr>
        <p:spPr>
          <a:xfrm>
            <a:off x="1979712" y="501317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dirty="0" smtClean="0"/>
              <a:t>PODLAGA</a:t>
            </a:r>
            <a:endParaRPr lang="sl-SI" sz="1000" dirty="0"/>
          </a:p>
        </p:txBody>
      </p:sp>
    </p:spTree>
    <p:extLst>
      <p:ext uri="{BB962C8B-B14F-4D97-AF65-F5344CB8AC3E}">
        <p14:creationId xmlns="" xmlns:p14="http://schemas.microsoft.com/office/powerpoint/2010/main" val="367633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sz="1400" dirty="0" smtClean="0"/>
          </a:p>
          <a:p>
            <a:r>
              <a:rPr lang="sl-SI" sz="1600" dirty="0" smtClean="0"/>
              <a:t>LIKOVNA NALOGA: IZ MATERIALOV, KI JIH IMAŠ DOMA (DAS MASA, PLASTELIN, GLINA, KARTON, SLANO TESTO, </a:t>
            </a:r>
            <a:r>
              <a:rPr lang="sl-SI" sz="1600" dirty="0" err="1" smtClean="0"/>
              <a:t>TESTO</a:t>
            </a:r>
            <a:r>
              <a:rPr lang="sl-SI" sz="1600" dirty="0" smtClean="0"/>
              <a:t> ZA PIŠKOTE…), NAREDI RELIEF. OBLIKO RELIEFA IZBERI SAM (VISOKI, NIZKI ALI POGLOBLJENI).  </a:t>
            </a:r>
          </a:p>
          <a:p>
            <a:r>
              <a:rPr lang="sl-SI" sz="1600" dirty="0" smtClean="0"/>
              <a:t> IZDELKE FOTOGRAFIRAJTE IN MI JIH POŠLJITE, DO 24.4.2020, NA NASLOV: </a:t>
            </a:r>
            <a:r>
              <a:rPr lang="sl-SI" sz="1600" dirty="0" err="1" smtClean="0"/>
              <a:t>mitja.poljansek@guest.arnes.si</a:t>
            </a: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LIKOVNA NALOGA</a:t>
            </a:r>
            <a:endParaRPr lang="sl-SI" sz="3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lief &quot;Ježek&quot; (mali) - Leart - spletna trgovina unikatnih izdel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1080120" cy="1440160"/>
          </a:xfrm>
          <a:prstGeom prst="rect">
            <a:avLst/>
          </a:prstGeom>
          <a:noFill/>
        </p:spPr>
      </p:pic>
      <p:pic>
        <p:nvPicPr>
          <p:cNvPr id="1028" name="Picture 4" descr="Arh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1920213" cy="1440160"/>
          </a:xfrm>
          <a:prstGeom prst="rect">
            <a:avLst/>
          </a:prstGeom>
          <a:noFill/>
        </p:spPr>
      </p:pic>
      <p:pic>
        <p:nvPicPr>
          <p:cNvPr id="1030" name="Picture 6" descr="Clay appetizer plate sample - ArtSea Liv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13176"/>
            <a:ext cx="1872208" cy="1310546"/>
          </a:xfrm>
          <a:prstGeom prst="rect">
            <a:avLst/>
          </a:prstGeom>
          <a:noFill/>
        </p:spPr>
      </p:pic>
      <p:pic>
        <p:nvPicPr>
          <p:cNvPr id="1032" name="Picture 8" descr="IZDELKI IZ SLANEGA TESTA | Občina Sveti Jurij v Slovenskih goricah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8999"/>
            <a:ext cx="4385477" cy="2903667"/>
          </a:xfrm>
          <a:prstGeom prst="rect">
            <a:avLst/>
          </a:prstGeom>
          <a:noFill/>
        </p:spPr>
      </p:pic>
      <p:pic>
        <p:nvPicPr>
          <p:cNvPr id="1034" name="Picture 10" descr="DIY ideja – izdelava velikonočnega zajčka – Odglavedop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013176"/>
            <a:ext cx="1008112" cy="134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Diaprojekcija na zaslonu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KIPARSTVO</vt:lpstr>
      <vt:lpstr>RELIEF</vt:lpstr>
      <vt:lpstr>LIKOVNA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</dc:title>
  <dc:creator>Uporabnik sistema Windows</dc:creator>
  <cp:lastModifiedBy>Uporabnik sistema Windows</cp:lastModifiedBy>
  <cp:revision>2</cp:revision>
  <dcterms:created xsi:type="dcterms:W3CDTF">2020-04-09T06:50:56Z</dcterms:created>
  <dcterms:modified xsi:type="dcterms:W3CDTF">2020-04-09T07:08:52Z</dcterms:modified>
</cp:coreProperties>
</file>