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81" r:id="rId9"/>
    <p:sldId id="291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8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672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24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781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733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90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91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260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92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196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960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944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B566-A783-4B35-97FE-39D727687EBE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9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03928" y="512763"/>
            <a:ext cx="9144000" cy="2119601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železnici in vlakih</a:t>
            </a:r>
            <a:endParaRPr lang="sl-SI" sz="8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29228" r="13987" b="-2797"/>
          <a:stretch/>
        </p:blipFill>
        <p:spPr>
          <a:xfrm>
            <a:off x="4724894" y="3616656"/>
            <a:ext cx="3647869" cy="19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2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2708" r="13984" b="1"/>
          <a:stretch/>
        </p:blipFill>
        <p:spPr>
          <a:xfrm>
            <a:off x="2866030" y="765963"/>
            <a:ext cx="7266153" cy="54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4376" r="13633"/>
          <a:stretch/>
        </p:blipFill>
        <p:spPr>
          <a:xfrm>
            <a:off x="2129051" y="535779"/>
            <a:ext cx="8114233" cy="59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4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2291" r="15976" b="1"/>
          <a:stretch/>
        </p:blipFill>
        <p:spPr>
          <a:xfrm>
            <a:off x="2879678" y="757646"/>
            <a:ext cx="6340880" cy="52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7916" r="19141"/>
          <a:stretch/>
        </p:blipFill>
        <p:spPr>
          <a:xfrm>
            <a:off x="2715905" y="743898"/>
            <a:ext cx="6473730" cy="49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2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t="2917" r="25000"/>
          <a:stretch/>
        </p:blipFill>
        <p:spPr>
          <a:xfrm>
            <a:off x="2571749" y="200025"/>
            <a:ext cx="6572251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9582" r="25234"/>
          <a:stretch/>
        </p:blipFill>
        <p:spPr>
          <a:xfrm>
            <a:off x="2825086" y="988419"/>
            <a:ext cx="6003735" cy="52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6209" r="27774"/>
          <a:stretch/>
        </p:blipFill>
        <p:spPr>
          <a:xfrm>
            <a:off x="3671248" y="632741"/>
            <a:ext cx="4984424" cy="58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11142" r="24692"/>
          <a:stretch/>
        </p:blipFill>
        <p:spPr>
          <a:xfrm>
            <a:off x="3057099" y="676127"/>
            <a:ext cx="6387525" cy="57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4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24692" b="2283"/>
          <a:stretch/>
        </p:blipFill>
        <p:spPr>
          <a:xfrm>
            <a:off x="2579427" y="632438"/>
            <a:ext cx="6602150" cy="60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8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-138" r="12780" b="25251"/>
          <a:stretch/>
        </p:blipFill>
        <p:spPr>
          <a:xfrm>
            <a:off x="2388357" y="506856"/>
            <a:ext cx="8501375" cy="497954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916483" y="5486400"/>
            <a:ext cx="8091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Zobato kolo in zobate tirnice</a:t>
            </a:r>
          </a:p>
          <a:p>
            <a:pPr algn="ctr"/>
            <a:r>
              <a:rPr lang="sl-SI" sz="2400" dirty="0" smtClean="0"/>
              <a:t>To je najverjetneje prva železnica, čeprav so jo poganjali konji.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47501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3125" r="14336" b="17500"/>
          <a:stretch/>
        </p:blipFill>
        <p:spPr>
          <a:xfrm>
            <a:off x="2265528" y="769231"/>
            <a:ext cx="8235785" cy="52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10416" r="24297"/>
          <a:stretch/>
        </p:blipFill>
        <p:spPr>
          <a:xfrm>
            <a:off x="3084392" y="885804"/>
            <a:ext cx="5626717" cy="51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707" r="16086" b="3575"/>
          <a:stretch/>
        </p:blipFill>
        <p:spPr>
          <a:xfrm>
            <a:off x="2179334" y="573206"/>
            <a:ext cx="7782739" cy="59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-11875" r="24648" b="18542"/>
          <a:stretch/>
        </p:blipFill>
        <p:spPr>
          <a:xfrm>
            <a:off x="3684896" y="461414"/>
            <a:ext cx="5292510" cy="51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5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21</Words>
  <Application>Microsoft Office PowerPoint</Application>
  <PresentationFormat>Širokozaslonsko</PresentationFormat>
  <Paragraphs>3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O železnici in vlakih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Vera</dc:creator>
  <cp:lastModifiedBy>Vera</cp:lastModifiedBy>
  <cp:revision>81</cp:revision>
  <dcterms:created xsi:type="dcterms:W3CDTF">2020-04-01T23:20:36Z</dcterms:created>
  <dcterms:modified xsi:type="dcterms:W3CDTF">2020-04-07T08:38:55Z</dcterms:modified>
</cp:coreProperties>
</file>