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81" r:id="rId9"/>
    <p:sldId id="291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-108" y="-13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B566-A783-4B35-97FE-39D727687EBE}" type="datetimeFigureOut">
              <a:rPr lang="sl-SI" smtClean="0"/>
              <a:t>7.4.2020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BCEC-4A93-42A0-9F29-BA1077E565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26722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B566-A783-4B35-97FE-39D727687EBE}" type="datetimeFigureOut">
              <a:rPr lang="sl-SI" smtClean="0"/>
              <a:t>7.4.2020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BCEC-4A93-42A0-9F29-BA1077E565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12427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B566-A783-4B35-97FE-39D727687EBE}" type="datetimeFigureOut">
              <a:rPr lang="sl-SI" smtClean="0"/>
              <a:t>7.4.2020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BCEC-4A93-42A0-9F29-BA1077E565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87817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B566-A783-4B35-97FE-39D727687EBE}" type="datetimeFigureOut">
              <a:rPr lang="sl-SI" smtClean="0"/>
              <a:t>7.4.2020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BCEC-4A93-42A0-9F29-BA1077E565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97333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B566-A783-4B35-97FE-39D727687EBE}" type="datetimeFigureOut">
              <a:rPr lang="sl-SI" smtClean="0"/>
              <a:t>7.4.2020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BCEC-4A93-42A0-9F29-BA1077E565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84904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B566-A783-4B35-97FE-39D727687EBE}" type="datetimeFigureOut">
              <a:rPr lang="sl-SI" smtClean="0"/>
              <a:t>7.4.2020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BCEC-4A93-42A0-9F29-BA1077E565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81912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B566-A783-4B35-97FE-39D727687EBE}" type="datetimeFigureOut">
              <a:rPr lang="sl-SI" smtClean="0"/>
              <a:t>7.4.2020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BCEC-4A93-42A0-9F29-BA1077E565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52609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B566-A783-4B35-97FE-39D727687EBE}" type="datetimeFigureOut">
              <a:rPr lang="sl-SI" smtClean="0"/>
              <a:t>7.4.2020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BCEC-4A93-42A0-9F29-BA1077E565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2927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B566-A783-4B35-97FE-39D727687EBE}" type="datetimeFigureOut">
              <a:rPr lang="sl-SI" smtClean="0"/>
              <a:t>7.4.2020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BCEC-4A93-42A0-9F29-BA1077E565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71962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B566-A783-4B35-97FE-39D727687EBE}" type="datetimeFigureOut">
              <a:rPr lang="sl-SI" smtClean="0"/>
              <a:t>7.4.2020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BCEC-4A93-42A0-9F29-BA1077E565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59601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B566-A783-4B35-97FE-39D727687EBE}" type="datetimeFigureOut">
              <a:rPr lang="sl-SI" smtClean="0"/>
              <a:t>7.4.2020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BCEC-4A93-42A0-9F29-BA1077E565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89449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8B566-A783-4B35-97FE-39D727687EBE}" type="datetimeFigureOut">
              <a:rPr lang="sl-SI" smtClean="0"/>
              <a:t>7.4.2020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0BCEC-4A93-42A0-9F29-BA1077E565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7293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403928" y="512763"/>
            <a:ext cx="9144000" cy="2119601"/>
          </a:xfrm>
        </p:spPr>
        <p:txBody>
          <a:bodyPr>
            <a:normAutofit/>
          </a:bodyPr>
          <a:lstStyle/>
          <a:p>
            <a:r>
              <a:rPr lang="sl-SI" sz="8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železnici in vlakih</a:t>
            </a:r>
            <a:endParaRPr lang="sl-SI" sz="8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0" t="29228" r="13987" b="-2797"/>
          <a:stretch/>
        </p:blipFill>
        <p:spPr>
          <a:xfrm>
            <a:off x="4724894" y="3616656"/>
            <a:ext cx="3647869" cy="190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24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2" t="2708" r="13984" b="1"/>
          <a:stretch/>
        </p:blipFill>
        <p:spPr>
          <a:xfrm>
            <a:off x="2866030" y="765963"/>
            <a:ext cx="7266153" cy="546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9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1" t="4376" r="13633"/>
          <a:stretch/>
        </p:blipFill>
        <p:spPr>
          <a:xfrm>
            <a:off x="2129051" y="535779"/>
            <a:ext cx="8114233" cy="594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41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5" t="2291" r="15976" b="1"/>
          <a:stretch/>
        </p:blipFill>
        <p:spPr>
          <a:xfrm>
            <a:off x="2879678" y="757646"/>
            <a:ext cx="6340880" cy="525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17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0" t="7916" r="19141"/>
          <a:stretch/>
        </p:blipFill>
        <p:spPr>
          <a:xfrm>
            <a:off x="2715905" y="743898"/>
            <a:ext cx="6473730" cy="496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20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3" t="2917" r="25000"/>
          <a:stretch/>
        </p:blipFill>
        <p:spPr>
          <a:xfrm>
            <a:off x="2571749" y="200025"/>
            <a:ext cx="6572251" cy="665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26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5" t="9582" r="25234"/>
          <a:stretch/>
        </p:blipFill>
        <p:spPr>
          <a:xfrm>
            <a:off x="2825086" y="988419"/>
            <a:ext cx="6003735" cy="520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54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1" t="6209" r="27774"/>
          <a:stretch/>
        </p:blipFill>
        <p:spPr>
          <a:xfrm>
            <a:off x="3671248" y="632741"/>
            <a:ext cx="4984424" cy="587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22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1" t="11142" r="24692"/>
          <a:stretch/>
        </p:blipFill>
        <p:spPr>
          <a:xfrm>
            <a:off x="3057099" y="676127"/>
            <a:ext cx="6387525" cy="573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43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3" r="24692" b="2283"/>
          <a:stretch/>
        </p:blipFill>
        <p:spPr>
          <a:xfrm>
            <a:off x="2579427" y="632438"/>
            <a:ext cx="6602150" cy="606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89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9" t="-138" r="12780" b="25251"/>
          <a:stretch/>
        </p:blipFill>
        <p:spPr>
          <a:xfrm>
            <a:off x="2388357" y="506856"/>
            <a:ext cx="8501375" cy="4979544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1916483" y="5486400"/>
            <a:ext cx="8091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 smtClean="0"/>
              <a:t>Zobato kolo in zobate tirnice</a:t>
            </a:r>
          </a:p>
          <a:p>
            <a:pPr algn="ctr"/>
            <a:r>
              <a:rPr lang="sl-SI" sz="2400" dirty="0" smtClean="0"/>
              <a:t>To je najverjetneje prva železnica, čeprav so jo poganjali konji.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2475019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0" t="3125" r="14336" b="17500"/>
          <a:stretch/>
        </p:blipFill>
        <p:spPr>
          <a:xfrm>
            <a:off x="2265528" y="769231"/>
            <a:ext cx="8235785" cy="524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0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1" t="10416" r="24297"/>
          <a:stretch/>
        </p:blipFill>
        <p:spPr>
          <a:xfrm>
            <a:off x="3084392" y="885804"/>
            <a:ext cx="5626717" cy="512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74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2707" r="16086" b="3575"/>
          <a:stretch/>
        </p:blipFill>
        <p:spPr>
          <a:xfrm>
            <a:off x="2179334" y="573206"/>
            <a:ext cx="7782739" cy="595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58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8" t="-11875" r="24648" b="18542"/>
          <a:stretch/>
        </p:blipFill>
        <p:spPr>
          <a:xfrm>
            <a:off x="3684896" y="461414"/>
            <a:ext cx="5292510" cy="51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5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21</Words>
  <Application>Microsoft Office PowerPoint</Application>
  <PresentationFormat>Po meri</PresentationFormat>
  <Paragraphs>3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16" baseType="lpstr">
      <vt:lpstr>Officeova tema</vt:lpstr>
      <vt:lpstr>O železnici in vlakih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Vera</dc:creator>
  <cp:lastModifiedBy>Damjan Holc</cp:lastModifiedBy>
  <cp:revision>82</cp:revision>
  <dcterms:created xsi:type="dcterms:W3CDTF">2020-04-01T23:20:36Z</dcterms:created>
  <dcterms:modified xsi:type="dcterms:W3CDTF">2020-04-07T11:32:38Z</dcterms:modified>
</cp:coreProperties>
</file>