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8" r:id="rId3"/>
    <p:sldId id="257" r:id="rId4"/>
    <p:sldId id="262" r:id="rId5"/>
    <p:sldId id="261" r:id="rId6"/>
    <p:sldId id="260" r:id="rId7"/>
    <p:sldId id="263" r:id="rId8"/>
    <p:sldId id="264" r:id="rId9"/>
    <p:sldId id="266" r:id="rId10"/>
    <p:sldId id="265" r:id="rId11"/>
    <p:sldId id="259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23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894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496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141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0086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011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803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29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3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761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8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010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46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468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795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092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239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397EC98-8180-4989-A3DB-335BC05BD562}" type="datetimeFigureOut">
              <a:rPr lang="sl-SI" smtClean="0"/>
              <a:t>3. 04. 2020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8BE8C5-EBC0-42D4-923E-E6B0DE04143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110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youtube.com/watch?v=1Iwg1vjZT6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youtube.com/watch?v=k_84jn8-cN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G8wzDKKp-b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OejB2cVm4e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IctwlBDPy-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t5wHrlvo0HI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NzneAuRBam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youtube.com/watch?v=hsK7C9waBc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_mihD3lTR6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oh_PaK3ama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08464" y="207941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sl-SI" sz="7800" b="1" dirty="0" smtClean="0"/>
              <a:t>WHAT‘S IN THE PICTURE?</a:t>
            </a:r>
            <a:br>
              <a:rPr lang="sl-SI" sz="7800" b="1" dirty="0" smtClean="0"/>
            </a:br>
            <a:r>
              <a:rPr lang="sl-SI" sz="5600" dirty="0" smtClean="0"/>
              <a:t>(Kaj je na sliki?)</a:t>
            </a:r>
            <a:endParaRPr lang="sl-SI" sz="5600" dirty="0"/>
          </a:p>
        </p:txBody>
      </p:sp>
    </p:spTree>
    <p:extLst>
      <p:ext uri="{BB962C8B-B14F-4D97-AF65-F5344CB8AC3E}">
        <p14:creationId xmlns:p14="http://schemas.microsoft.com/office/powerpoint/2010/main" val="165721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https://www.youtube.com/watch?v=1Iwg1vjZT6A</a:t>
            </a:r>
            <a:endParaRPr lang="sl-SI" sz="2800" b="1" dirty="0"/>
          </a:p>
        </p:txBody>
      </p:sp>
      <p:pic>
        <p:nvPicPr>
          <p:cNvPr id="8194" name="Picture 2" descr="Care Guide for Fancy Goldfish – Housing, Feeding, and More ..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33" y="2660693"/>
            <a:ext cx="4690934" cy="312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a 2"/>
          <p:cNvSpPr/>
          <p:nvPr/>
        </p:nvSpPr>
        <p:spPr>
          <a:xfrm>
            <a:off x="4349931" y="3735977"/>
            <a:ext cx="4091536" cy="1933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8498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https://www.youtube.com/watch?v=k_84jn8-cNM</a:t>
            </a:r>
            <a:endParaRPr lang="sl-SI" sz="2800" b="1" dirty="0"/>
          </a:p>
        </p:txBody>
      </p:sp>
      <p:pic>
        <p:nvPicPr>
          <p:cNvPr id="2050" name="Picture 2" descr="New Hampshire high school football players suspended in duck ..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8537" y="2557463"/>
            <a:ext cx="5894926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a 2"/>
          <p:cNvSpPr/>
          <p:nvPr/>
        </p:nvSpPr>
        <p:spPr>
          <a:xfrm>
            <a:off x="3827417" y="2756263"/>
            <a:ext cx="4362994" cy="214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8442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https://www.youtube.com/watch?v=G8wzDKKp-bk</a:t>
            </a:r>
            <a:endParaRPr lang="sl-SI" sz="2800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0875" y="2881811"/>
            <a:ext cx="5810250" cy="2590800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>
          <a:xfrm>
            <a:off x="4702629" y="2624909"/>
            <a:ext cx="4193177" cy="2847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31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500" dirty="0" smtClean="0">
                <a:hlinkClick r:id="rId2"/>
              </a:rPr>
              <a:t>https://www.youtube.com/watch?v=OejB2cVm4eA</a:t>
            </a:r>
            <a:endParaRPr lang="sl-SI" sz="2500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>
          <a:xfrm>
            <a:off x="3461657" y="2782389"/>
            <a:ext cx="5303520" cy="192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6067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https://www.youtube.com/watch?v=IctwlBDPy-Y</a:t>
            </a:r>
            <a:endParaRPr lang="sl-SI" sz="2800" b="1" dirty="0"/>
          </a:p>
        </p:txBody>
      </p:sp>
      <p:pic>
        <p:nvPicPr>
          <p:cNvPr id="5122" name="Picture 2" descr="A Study Linking 'Girls' and Cats Draws Jeers, Then Disappear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6778" y="2557463"/>
            <a:ext cx="5898444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a 2"/>
          <p:cNvSpPr/>
          <p:nvPr/>
        </p:nvSpPr>
        <p:spPr>
          <a:xfrm>
            <a:off x="3396343" y="2926080"/>
            <a:ext cx="5159828" cy="2717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8598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https://www.youtube.com/watch?v=t5wHrlvo0HI</a:t>
            </a:r>
            <a:endParaRPr lang="sl-SI" sz="2800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6312" y="3344863"/>
            <a:ext cx="2619375" cy="1743075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>
          <a:xfrm>
            <a:off x="5238206" y="3344863"/>
            <a:ext cx="2167481" cy="1410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133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https://www.youtube.com/watch?v=NzneAuRBamE</a:t>
            </a:r>
            <a:endParaRPr lang="sl-SI" sz="2800" b="1" dirty="0"/>
          </a:p>
        </p:txBody>
      </p:sp>
      <p:pic>
        <p:nvPicPr>
          <p:cNvPr id="4098" name="Picture 2" descr="Why Turnout Is Important for Your Hors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7306" y="2557463"/>
            <a:ext cx="5897387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a 2"/>
          <p:cNvSpPr/>
          <p:nvPr/>
        </p:nvSpPr>
        <p:spPr>
          <a:xfrm>
            <a:off x="3709851" y="2690949"/>
            <a:ext cx="3853543" cy="3184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7341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https://www.youtube.com/watch?v=hsK7C9waBcg</a:t>
            </a:r>
            <a:endParaRPr lang="sl-SI" sz="2800" b="1" dirty="0"/>
          </a:p>
        </p:txBody>
      </p:sp>
      <p:pic>
        <p:nvPicPr>
          <p:cNvPr id="6146" name="Picture 2" descr="How dogs contribute to your health and happine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0218" y="2557463"/>
            <a:ext cx="5811564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a 2"/>
          <p:cNvSpPr/>
          <p:nvPr/>
        </p:nvSpPr>
        <p:spPr>
          <a:xfrm>
            <a:off x="3670663" y="2557464"/>
            <a:ext cx="4637314" cy="2785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622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https://www.youtube.com/watch?v=_mihD3lTR6M</a:t>
            </a:r>
            <a:endParaRPr lang="sl-SI" sz="2800" b="1" dirty="0"/>
          </a:p>
        </p:txBody>
      </p:sp>
      <p:pic>
        <p:nvPicPr>
          <p:cNvPr id="7170" name="Picture 2" descr="Sheep Production in the Southeast - Alabama Cooperative Extension ..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6986" y="2557463"/>
            <a:ext cx="4978027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a 2"/>
          <p:cNvSpPr/>
          <p:nvPr/>
        </p:nvSpPr>
        <p:spPr>
          <a:xfrm>
            <a:off x="4702629" y="3265714"/>
            <a:ext cx="3174274" cy="21684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528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sz="2800" dirty="0" smtClean="0">
                <a:hlinkClick r:id="rId2"/>
              </a:rPr>
              <a:t>https://www.youtube.com/watch?v=oh_PaK3amas</a:t>
            </a:r>
            <a:endParaRPr lang="sl-SI" sz="2800" b="1" dirty="0"/>
          </a:p>
        </p:txBody>
      </p:sp>
      <p:pic>
        <p:nvPicPr>
          <p:cNvPr id="9218" name="Picture 2" descr="Monkey uses its mind to control another primate, in tests ..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7921" y="2557463"/>
            <a:ext cx="4716157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a 2"/>
          <p:cNvSpPr/>
          <p:nvPr/>
        </p:nvSpPr>
        <p:spPr>
          <a:xfrm>
            <a:off x="3984171" y="2690949"/>
            <a:ext cx="4219303" cy="26256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41675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Naravn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Naravn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ra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65</TotalTime>
  <Words>8</Words>
  <Application>Microsoft Office PowerPoint</Application>
  <PresentationFormat>Širokozaslonsko</PresentationFormat>
  <Paragraphs>11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4" baseType="lpstr">
      <vt:lpstr>Arial</vt:lpstr>
      <vt:lpstr>Garamond</vt:lpstr>
      <vt:lpstr>Naravno</vt:lpstr>
      <vt:lpstr>WHAT‘S IN THE PICTURE? (Kaj je na sliki?)</vt:lpstr>
      <vt:lpstr> https://www.youtube.com/watch?v=G8wzDKKp-bk</vt:lpstr>
      <vt:lpstr>https://www.youtube.com/watch?v=OejB2cVm4eA</vt:lpstr>
      <vt:lpstr> https://www.youtube.com/watch?v=IctwlBDPy-Y</vt:lpstr>
      <vt:lpstr> https://www.youtube.com/watch?v=t5wHrlvo0HI</vt:lpstr>
      <vt:lpstr> https://www.youtube.com/watch?v=NzneAuRBamE</vt:lpstr>
      <vt:lpstr> https://www.youtube.com/watch?v=hsK7C9waBcg</vt:lpstr>
      <vt:lpstr> https://www.youtube.com/watch?v=_mihD3lTR6M</vt:lpstr>
      <vt:lpstr> https://www.youtube.com/watch?v=oh_PaK3amas</vt:lpstr>
      <vt:lpstr> https://www.youtube.com/watch?v=1Iwg1vjZT6A</vt:lpstr>
      <vt:lpstr> https://www.youtube.com/watch?v=k_84jn8-cNM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BEAR</dc:title>
  <dc:creator>Nina</dc:creator>
  <cp:lastModifiedBy>Nina</cp:lastModifiedBy>
  <cp:revision>12</cp:revision>
  <dcterms:created xsi:type="dcterms:W3CDTF">2020-04-01T12:53:37Z</dcterms:created>
  <dcterms:modified xsi:type="dcterms:W3CDTF">2020-04-03T16:42:43Z</dcterms:modified>
</cp:coreProperties>
</file>