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305" r:id="rId7"/>
    <p:sldId id="304" r:id="rId8"/>
    <p:sldId id="303" r:id="rId9"/>
    <p:sldId id="302" r:id="rId10"/>
    <p:sldId id="301" r:id="rId11"/>
    <p:sldId id="288" r:id="rId12"/>
    <p:sldId id="287" r:id="rId13"/>
    <p:sldId id="286" r:id="rId14"/>
    <p:sldId id="285" r:id="rId15"/>
    <p:sldId id="284" r:id="rId16"/>
    <p:sldId id="283" r:id="rId17"/>
    <p:sldId id="282" r:id="rId18"/>
    <p:sldId id="281" r:id="rId19"/>
    <p:sldId id="280" r:id="rId20"/>
    <p:sldId id="279" r:id="rId21"/>
    <p:sldId id="278" r:id="rId22"/>
    <p:sldId id="277" r:id="rId23"/>
    <p:sldId id="276" r:id="rId24"/>
    <p:sldId id="275" r:id="rId25"/>
    <p:sldId id="273" r:id="rId26"/>
    <p:sldId id="274" r:id="rId27"/>
    <p:sldId id="271" r:id="rId28"/>
    <p:sldId id="272" r:id="rId29"/>
    <p:sldId id="270" r:id="rId30"/>
    <p:sldId id="267" r:id="rId31"/>
    <p:sldId id="269" r:id="rId32"/>
    <p:sldId id="268" r:id="rId33"/>
    <p:sldId id="261" r:id="rId34"/>
    <p:sldId id="266" r:id="rId35"/>
    <p:sldId id="264" r:id="rId36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613C9-947C-42CF-ADAE-47ECC4DA1803}" type="datetimeFigureOut">
              <a:rPr lang="sl-SI" smtClean="0"/>
              <a:t>4. 04. 2020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518C-9E15-453E-8E90-A37C1FC8DD7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675985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613C9-947C-42CF-ADAE-47ECC4DA1803}" type="datetimeFigureOut">
              <a:rPr lang="sl-SI" smtClean="0"/>
              <a:t>4. 04. 2020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518C-9E15-453E-8E90-A37C1FC8DD7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935467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613C9-947C-42CF-ADAE-47ECC4DA1803}" type="datetimeFigureOut">
              <a:rPr lang="sl-SI" smtClean="0"/>
              <a:t>4. 04. 2020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518C-9E15-453E-8E90-A37C1FC8DD7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839371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613C9-947C-42CF-ADAE-47ECC4DA1803}" type="datetimeFigureOut">
              <a:rPr lang="sl-SI" smtClean="0"/>
              <a:t>4. 04. 2020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518C-9E15-453E-8E90-A37C1FC8DD7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961049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613C9-947C-42CF-ADAE-47ECC4DA1803}" type="datetimeFigureOut">
              <a:rPr lang="sl-SI" smtClean="0"/>
              <a:t>4. 04. 2020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518C-9E15-453E-8E90-A37C1FC8DD7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868725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613C9-947C-42CF-ADAE-47ECC4DA1803}" type="datetimeFigureOut">
              <a:rPr lang="sl-SI" smtClean="0"/>
              <a:t>4. 04. 2020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518C-9E15-453E-8E90-A37C1FC8DD7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933400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613C9-947C-42CF-ADAE-47ECC4DA1803}" type="datetimeFigureOut">
              <a:rPr lang="sl-SI" smtClean="0"/>
              <a:t>4. 04. 2020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518C-9E15-453E-8E90-A37C1FC8DD7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382506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613C9-947C-42CF-ADAE-47ECC4DA1803}" type="datetimeFigureOut">
              <a:rPr lang="sl-SI" smtClean="0"/>
              <a:t>4. 04. 2020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518C-9E15-453E-8E90-A37C1FC8DD7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732161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613C9-947C-42CF-ADAE-47ECC4DA1803}" type="datetimeFigureOut">
              <a:rPr lang="sl-SI" smtClean="0"/>
              <a:t>4. 04. 2020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518C-9E15-453E-8E90-A37C1FC8DD7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479887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613C9-947C-42CF-ADAE-47ECC4DA1803}" type="datetimeFigureOut">
              <a:rPr lang="sl-SI" smtClean="0"/>
              <a:t>4. 04. 2020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518C-9E15-453E-8E90-A37C1FC8DD7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639385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613C9-947C-42CF-ADAE-47ECC4DA1803}" type="datetimeFigureOut">
              <a:rPr lang="sl-SI" smtClean="0"/>
              <a:t>4. 04. 2020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518C-9E15-453E-8E90-A37C1FC8DD7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304564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613C9-947C-42CF-ADAE-47ECC4DA1803}" type="datetimeFigureOut">
              <a:rPr lang="sl-SI" smtClean="0"/>
              <a:t>4. 04. 2020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87518C-9E15-453E-8E90-A37C1FC8DD7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16753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2"/>
          <a:srcRect l="23922" t="19717" r="19853" b="9869"/>
          <a:stretch/>
        </p:blipFill>
        <p:spPr>
          <a:xfrm>
            <a:off x="1586752" y="191804"/>
            <a:ext cx="9081248" cy="639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7422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22327" t="20402" r="19367" b="14268"/>
          <a:stretch/>
        </p:blipFill>
        <p:spPr>
          <a:xfrm>
            <a:off x="931816" y="261257"/>
            <a:ext cx="10363201" cy="653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033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22841" t="29738" r="19412" b="5993"/>
          <a:stretch/>
        </p:blipFill>
        <p:spPr>
          <a:xfrm>
            <a:off x="966651" y="243840"/>
            <a:ext cx="10363201" cy="648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399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22194" t="26400" r="19719" b="8818"/>
          <a:stretch/>
        </p:blipFill>
        <p:spPr>
          <a:xfrm>
            <a:off x="905690" y="217715"/>
            <a:ext cx="10345783" cy="649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524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22762" t="23482" r="19626" b="11961"/>
          <a:stretch/>
        </p:blipFill>
        <p:spPr>
          <a:xfrm>
            <a:off x="1027610" y="269966"/>
            <a:ext cx="10162903" cy="640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031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22009" t="21126" r="19787" b="14729"/>
          <a:stretch/>
        </p:blipFill>
        <p:spPr>
          <a:xfrm>
            <a:off x="862149" y="278674"/>
            <a:ext cx="10424160" cy="646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411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22860" t="29550" r="19802" b="6187"/>
          <a:stretch/>
        </p:blipFill>
        <p:spPr>
          <a:xfrm>
            <a:off x="844731" y="226423"/>
            <a:ext cx="10232572" cy="645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1368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22893" t="26727" r="19322" b="8615"/>
          <a:stretch/>
        </p:blipFill>
        <p:spPr>
          <a:xfrm>
            <a:off x="905689" y="148044"/>
            <a:ext cx="10398035" cy="654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5083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22649" t="23197" r="19233" b="11743"/>
          <a:stretch/>
        </p:blipFill>
        <p:spPr>
          <a:xfrm>
            <a:off x="870858" y="156755"/>
            <a:ext cx="10345781" cy="651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2387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21919" t="20534" r="19462" b="14819"/>
          <a:stretch/>
        </p:blipFill>
        <p:spPr>
          <a:xfrm>
            <a:off x="748938" y="217713"/>
            <a:ext cx="10589622" cy="656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284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23008" t="29885" r="19628" b="5619"/>
          <a:stretch/>
        </p:blipFill>
        <p:spPr>
          <a:xfrm>
            <a:off x="1018903" y="230661"/>
            <a:ext cx="10345781" cy="654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99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21330" t="20942" r="19441" b="12717"/>
          <a:stretch/>
        </p:blipFill>
        <p:spPr>
          <a:xfrm>
            <a:off x="984068" y="287382"/>
            <a:ext cx="10223863" cy="644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517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22712" t="26906" r="19958" b="8969"/>
          <a:stretch/>
        </p:blipFill>
        <p:spPr>
          <a:xfrm>
            <a:off x="818604" y="209006"/>
            <a:ext cx="10363202" cy="652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1869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22713" t="23844" r="19546" b="12241"/>
          <a:stretch/>
        </p:blipFill>
        <p:spPr>
          <a:xfrm>
            <a:off x="818605" y="243839"/>
            <a:ext cx="10424160" cy="64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2920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21047" t="22103" r="19563" b="14897"/>
          <a:stretch/>
        </p:blipFill>
        <p:spPr>
          <a:xfrm>
            <a:off x="1088572" y="546161"/>
            <a:ext cx="10337075" cy="616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0236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22789" t="28565" r="19201" b="6155"/>
          <a:stretch/>
        </p:blipFill>
        <p:spPr>
          <a:xfrm>
            <a:off x="931815" y="139336"/>
            <a:ext cx="10398035" cy="658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451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22494" t="26413" r="19539" b="9179"/>
          <a:stretch/>
        </p:blipFill>
        <p:spPr>
          <a:xfrm>
            <a:off x="801188" y="235130"/>
            <a:ext cx="10380618" cy="648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2077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22514" t="23357" r="19598" b="11841"/>
          <a:stretch/>
        </p:blipFill>
        <p:spPr>
          <a:xfrm>
            <a:off x="809896" y="191587"/>
            <a:ext cx="10458995" cy="658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281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22214" t="20435" r="19331" b="14544"/>
          <a:stretch/>
        </p:blipFill>
        <p:spPr>
          <a:xfrm>
            <a:off x="783771" y="182879"/>
            <a:ext cx="10424160" cy="652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135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22291" t="29626" r="19869" b="6365"/>
          <a:stretch/>
        </p:blipFill>
        <p:spPr>
          <a:xfrm>
            <a:off x="818605" y="226423"/>
            <a:ext cx="10424159" cy="648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3815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22345" t="26976" r="19542" b="8830"/>
          <a:stretch/>
        </p:blipFill>
        <p:spPr>
          <a:xfrm>
            <a:off x="879566" y="200298"/>
            <a:ext cx="10450286" cy="649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4206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22290" t="24240" r="19259" b="11902"/>
          <a:stretch/>
        </p:blipFill>
        <p:spPr>
          <a:xfrm>
            <a:off x="783771" y="226423"/>
            <a:ext cx="10624457" cy="652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929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22853" t="22468" r="19905" b="11692"/>
          <a:stretch/>
        </p:blipFill>
        <p:spPr>
          <a:xfrm>
            <a:off x="1010194" y="287383"/>
            <a:ext cx="9849395" cy="637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5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22857" t="20491" r="19517" b="15125"/>
          <a:stretch/>
        </p:blipFill>
        <p:spPr>
          <a:xfrm>
            <a:off x="914400" y="191588"/>
            <a:ext cx="10424160" cy="655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443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22922" t="28887" r="19364" b="6142"/>
          <a:stretch/>
        </p:blipFill>
        <p:spPr>
          <a:xfrm>
            <a:off x="966650" y="200294"/>
            <a:ext cx="10276115" cy="650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8114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23025" t="26058" r="19586" b="9464"/>
          <a:stretch/>
        </p:blipFill>
        <p:spPr>
          <a:xfrm>
            <a:off x="914400" y="191589"/>
            <a:ext cx="10302240" cy="651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408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/>
          <a:srcRect l="22786" t="23378" r="19346" b="11962"/>
          <a:stretch/>
        </p:blipFill>
        <p:spPr>
          <a:xfrm>
            <a:off x="869577" y="89647"/>
            <a:ext cx="10560423" cy="663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970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22232" t="19939" r="19391" b="14729"/>
          <a:stretch/>
        </p:blipFill>
        <p:spPr>
          <a:xfrm>
            <a:off x="722810" y="121919"/>
            <a:ext cx="10554789" cy="664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2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22982" t="24298" r="19432" b="11101"/>
          <a:stretch/>
        </p:blipFill>
        <p:spPr>
          <a:xfrm>
            <a:off x="923364" y="224118"/>
            <a:ext cx="10336306" cy="652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243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22719" t="26378" r="19581" b="8893"/>
          <a:stretch/>
        </p:blipFill>
        <p:spPr>
          <a:xfrm>
            <a:off x="1023257" y="261257"/>
            <a:ext cx="10145485" cy="640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39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22848" t="22876" r="19459" b="11732"/>
          <a:stretch/>
        </p:blipFill>
        <p:spPr>
          <a:xfrm>
            <a:off x="1097280" y="287383"/>
            <a:ext cx="10014857" cy="63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6313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22255" t="20335" r="19673" b="14738"/>
          <a:stretch/>
        </p:blipFill>
        <p:spPr>
          <a:xfrm>
            <a:off x="949233" y="269965"/>
            <a:ext cx="10293533" cy="647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8260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22221" t="17685" r="19527" b="16851"/>
          <a:stretch/>
        </p:blipFill>
        <p:spPr>
          <a:xfrm>
            <a:off x="949235" y="165463"/>
            <a:ext cx="10389326" cy="656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7969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22427" t="26135" r="19580" b="8168"/>
          <a:stretch/>
        </p:blipFill>
        <p:spPr>
          <a:xfrm>
            <a:off x="984071" y="226424"/>
            <a:ext cx="10232570" cy="652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12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22099" t="23578" r="19519" b="11240"/>
          <a:stretch/>
        </p:blipFill>
        <p:spPr>
          <a:xfrm>
            <a:off x="836022" y="200299"/>
            <a:ext cx="10415452" cy="654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724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Širokozaslonsko</PresentationFormat>
  <Paragraphs>0</Paragraphs>
  <Slides>35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MIZS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Tjaša Lemut</dc:creator>
  <cp:lastModifiedBy>Tjaša Lemut</cp:lastModifiedBy>
  <cp:revision>6</cp:revision>
  <dcterms:created xsi:type="dcterms:W3CDTF">2020-04-04T15:04:29Z</dcterms:created>
  <dcterms:modified xsi:type="dcterms:W3CDTF">2020-04-04T15:29:47Z</dcterms:modified>
</cp:coreProperties>
</file>