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5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8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7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6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0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9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0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1" r:id="rId7"/>
    <p:sldLayoutId id="2147483722" r:id="rId8"/>
    <p:sldLayoutId id="2147483723" r:id="rId9"/>
    <p:sldLayoutId id="2147483724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5">
            <a:extLst>
              <a:ext uri="{FF2B5EF4-FFF2-40B4-BE49-F238E27FC236}">
                <a16:creationId xmlns:a16="http://schemas.microsoft.com/office/drawing/2014/main" id="{7472B899-9BAA-4120-ABDF-C37ED56B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216AD6-8183-400A-AFEC-2DEA62EF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1"/>
            <a:ext cx="3659246" cy="2566652"/>
          </a:xfrm>
        </p:spPr>
        <p:txBody>
          <a:bodyPr>
            <a:normAutofit/>
          </a:bodyPr>
          <a:lstStyle/>
          <a:p>
            <a:r>
              <a:rPr lang="sl-SI" sz="5400" dirty="0">
                <a:solidFill>
                  <a:schemeClr val="tx1"/>
                </a:solidFill>
              </a:rPr>
              <a:t>Optične prevare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ABE7E3-D574-4CAC-851E-1947ABEBF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651268"/>
            <a:ext cx="3659246" cy="2510689"/>
          </a:xfrm>
        </p:spPr>
        <p:txBody>
          <a:bodyPr>
            <a:normAutofit/>
          </a:bodyPr>
          <a:lstStyle/>
          <a:p>
            <a:r>
              <a:rPr lang="sl-SI" sz="1800" dirty="0"/>
              <a:t>Je res, kar vidim … ali narobe vidim?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873F280-9674-4907-B2A7-C6E4834F4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1" r="-1" b="33238"/>
          <a:stretch/>
        </p:blipFill>
        <p:spPr>
          <a:xfrm>
            <a:off x="4635092" y="10"/>
            <a:ext cx="7556906" cy="3383270"/>
          </a:xfrm>
          <a:prstGeom prst="rect">
            <a:avLst/>
          </a:prstGeom>
        </p:spPr>
      </p:pic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429000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B5D62A-11E0-4B04-9351-7A305F35B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06" r="-1" b="-1"/>
          <a:stretch/>
        </p:blipFill>
        <p:spPr>
          <a:xfrm>
            <a:off x="4635097" y="3474720"/>
            <a:ext cx="755688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0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926854-09A0-4C64-BC5F-25CC579B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736657" cy="1450757"/>
          </a:xfrm>
        </p:spPr>
        <p:txBody>
          <a:bodyPr/>
          <a:lstStyle/>
          <a:p>
            <a:r>
              <a:rPr lang="sl-SI" b="1" dirty="0"/>
              <a:t>Koga vidiš na sliki? </a:t>
            </a:r>
            <a:br>
              <a:rPr lang="sl-SI" b="1" dirty="0"/>
            </a:br>
            <a:r>
              <a:rPr lang="sl-SI" b="1" dirty="0"/>
              <a:t>Vazo ali človeka?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A5CF5D-CD0C-454C-A3C9-7355143E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0"/>
            <a:ext cx="5066157" cy="63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AF268-EDC5-4938-AB42-F8B4180A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Na sliki sta vaza in človek.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54974A2-15FA-41B9-A627-67C842009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011" y="2153503"/>
            <a:ext cx="2885714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C2F5E-192D-44A2-ABBE-5766D67C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662" y="286603"/>
            <a:ext cx="5188017" cy="1450757"/>
          </a:xfrm>
        </p:spPr>
        <p:txBody>
          <a:bodyPr/>
          <a:lstStyle/>
          <a:p>
            <a:r>
              <a:rPr lang="sl-SI" b="1" dirty="0"/>
              <a:t>Koliko obrazov najdeš na sliki?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1492D7-4600-45D5-A824-8D40CBCD1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662863" cy="63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3374BC-6128-43CF-B8B8-663DC8CE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7" y="318687"/>
            <a:ext cx="6426467" cy="1450757"/>
          </a:xfrm>
        </p:spPr>
        <p:txBody>
          <a:bodyPr>
            <a:normAutofit/>
          </a:bodyPr>
          <a:lstStyle/>
          <a:p>
            <a:r>
              <a:rPr lang="sl-SI" dirty="0"/>
              <a:t>Če ne najdeš 10 obrazov, me pokliči 😉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6CFACA0-8235-47DF-BD55-46F5C290F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011" y="-1"/>
            <a:ext cx="5520672" cy="6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F30579-9A29-4BBC-A1DA-2923159F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838299" cy="1450757"/>
          </a:xfrm>
        </p:spPr>
        <p:txBody>
          <a:bodyPr/>
          <a:lstStyle/>
          <a:p>
            <a:r>
              <a:rPr lang="sl-SI" b="1" dirty="0"/>
              <a:t>Ali imata navpični črti enako dolžino?</a:t>
            </a:r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7AB2C4BD-0D3B-4DDA-90A2-B253CA8D1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11" b="4460"/>
          <a:stretch/>
        </p:blipFill>
        <p:spPr>
          <a:xfrm>
            <a:off x="6566672" y="135684"/>
            <a:ext cx="5265213" cy="62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77AB2-D0CD-4CEA-89E1-52908869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Črti sta enako dolgi. Če ne verjameš, vzemi ravnilo in ju izmeri.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B99B973-C2A7-40C5-A896-A71964F46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4215" y="2108200"/>
            <a:ext cx="3163895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792721A-A4FB-4BCA-AB81-85B2C666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17362"/>
            <a:ext cx="9997440" cy="584008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7BFCB4B-C2C1-450A-89BD-339ED249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Na kateri sliki je krog v sredini večji?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78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4ACE08-81D8-4367-8CEF-C4286E01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6814"/>
            <a:ext cx="10058400" cy="1450757"/>
          </a:xfrm>
        </p:spPr>
        <p:txBody>
          <a:bodyPr/>
          <a:lstStyle/>
          <a:p>
            <a:r>
              <a:rPr lang="sl-SI" b="1" dirty="0"/>
              <a:t>Oba kroga sta enako velika. Če ne verjameš, vzemi ravnilo.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4C3B8C5-230A-4171-9A6D-D091ADDC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11" y="1888671"/>
            <a:ext cx="7636042" cy="44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7682C8-79C8-43D7-870C-69ABB94B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Ali vidiš ravne ali ukrivljene črte? Ali liki migetajo?</a:t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9EB828-AAB5-489C-BCA7-EA33A2CD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6" y="1248570"/>
            <a:ext cx="8678779" cy="55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5D6D4-7FEC-402D-879E-6E4EEEA7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 sliki so črte ravne in vzporedne. Liki ne migetajo.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DC66A3D-657E-428D-A916-4B1C7996B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591" y="2108200"/>
            <a:ext cx="5855143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D3DA924-45CE-414F-8CB0-AB14120F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463" y="948097"/>
            <a:ext cx="5149516" cy="560823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118D78B-C7FF-4A89-B407-AD1C49C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Koga vidiš na sliki? Starko ali mladenko?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4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8E266E-CBEA-4B48-A71B-D41CD74F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Na sliki sta dve ženski, ena je mlada, druga je stara. Malo pomoči: Brada ene, je nos druge.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05253D-3FCD-4817-A8B6-9136BD56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3" y="2136519"/>
            <a:ext cx="3762899" cy="409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9788C0-D50C-48E6-BF6B-C36F6D9D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Vidiš obraz ali </a:t>
            </a:r>
            <a:r>
              <a:rPr lang="sl-SI" b="1" dirty="0" err="1"/>
              <a:t>eskima</a:t>
            </a:r>
            <a:r>
              <a:rPr lang="sl-SI" b="1" dirty="0"/>
              <a:t>?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C7AE29D-C46C-457D-9A9C-3AED25C2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221" y="-1"/>
            <a:ext cx="5630779" cy="63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9ACE9-630A-42E9-874E-C32880A3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 sliki sta eskim in obraz. Malo pomoči: roka eskima je nos obraza.</a:t>
            </a:r>
            <a:endParaRPr lang="sl-SI" b="1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49F786F-9FD5-43E0-9409-D2C6BA875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6060" y="2217097"/>
            <a:ext cx="3529620" cy="39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412624"/>
      </a:dk2>
      <a:lt2>
        <a:srgbClr val="E6E2E8"/>
      </a:lt2>
      <a:accent1>
        <a:srgbClr val="4FB720"/>
      </a:accent1>
      <a:accent2>
        <a:srgbClr val="84B013"/>
      </a:accent2>
      <a:accent3>
        <a:srgbClr val="B5A020"/>
      </a:accent3>
      <a:accent4>
        <a:srgbClr val="D56B17"/>
      </a:accent4>
      <a:accent5>
        <a:srgbClr val="E72E29"/>
      </a:accent5>
      <a:accent6>
        <a:srgbClr val="D51761"/>
      </a:accent6>
      <a:hlink>
        <a:srgbClr val="A354C6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168</Words>
  <Application>Microsoft Office PowerPoint</Application>
  <PresentationFormat>Širokozaslonsko</PresentationFormat>
  <Paragraphs>16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 Nova</vt:lpstr>
      <vt:lpstr>Arial Nova Light</vt:lpstr>
      <vt:lpstr>Calibri</vt:lpstr>
      <vt:lpstr>RetrospectVTI</vt:lpstr>
      <vt:lpstr>Optične prevare</vt:lpstr>
      <vt:lpstr>Na kateri sliki je krog v sredini večji? </vt:lpstr>
      <vt:lpstr>Oba kroga sta enako velika. Če ne verjameš, vzemi ravnilo.</vt:lpstr>
      <vt:lpstr>Ali vidiš ravne ali ukrivljene črte? Ali liki migetajo? </vt:lpstr>
      <vt:lpstr>Na sliki so črte ravne in vzporedne. Liki ne migetajo.</vt:lpstr>
      <vt:lpstr>Koga vidiš na sliki? Starko ali mladenko? </vt:lpstr>
      <vt:lpstr>Na sliki sta dve ženski, ena je mlada, druga je stara. Malo pomoči: Brada ene, je nos druge.</vt:lpstr>
      <vt:lpstr>Vidiš obraz ali eskima?</vt:lpstr>
      <vt:lpstr>Na sliki sta eskim in obraz. Malo pomoči: roka eskima je nos obraza.</vt:lpstr>
      <vt:lpstr>Koga vidiš na sliki?  Vazo ali človeka?</vt:lpstr>
      <vt:lpstr>Na sliki sta vaza in človek.</vt:lpstr>
      <vt:lpstr>Koliko obrazov najdeš na sliki?</vt:lpstr>
      <vt:lpstr>Če ne najdeš 10 obrazov, me pokliči 😉</vt:lpstr>
      <vt:lpstr>Ali imata navpični črti enako dolžino?</vt:lpstr>
      <vt:lpstr>Črti sta enako dolgi. Če ne verjameš, vzemi ravnilo in ju izmeri.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Optične prevare</dc:title>
  <dc:creator>Urška Omahna</dc:creator>
  <cp:lastModifiedBy>Urška Omahna</cp:lastModifiedBy>
  <cp:revision>5</cp:revision>
  <dcterms:created xsi:type="dcterms:W3CDTF">2020-04-06T06:50:23Z</dcterms:created>
  <dcterms:modified xsi:type="dcterms:W3CDTF">2020-04-06T07:37:46Z</dcterms:modified>
</cp:coreProperties>
</file>