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39CB-5510-4A9B-B7A3-745793EC3E4F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D5C-636E-4C5F-B08D-1A9E8A988D7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39CB-5510-4A9B-B7A3-745793EC3E4F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D5C-636E-4C5F-B08D-1A9E8A988D7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39CB-5510-4A9B-B7A3-745793EC3E4F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D5C-636E-4C5F-B08D-1A9E8A988D7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39CB-5510-4A9B-B7A3-745793EC3E4F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D5C-636E-4C5F-B08D-1A9E8A988D7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39CB-5510-4A9B-B7A3-745793EC3E4F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D5C-636E-4C5F-B08D-1A9E8A988D7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39CB-5510-4A9B-B7A3-745793EC3E4F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D5C-636E-4C5F-B08D-1A9E8A988D7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39CB-5510-4A9B-B7A3-745793EC3E4F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D5C-636E-4C5F-B08D-1A9E8A988D7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39CB-5510-4A9B-B7A3-745793EC3E4F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D5C-636E-4C5F-B08D-1A9E8A988D7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39CB-5510-4A9B-B7A3-745793EC3E4F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D5C-636E-4C5F-B08D-1A9E8A988D7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39CB-5510-4A9B-B7A3-745793EC3E4F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DC6D5C-636E-4C5F-B08D-1A9E8A988D7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39CB-5510-4A9B-B7A3-745793EC3E4F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D5C-636E-4C5F-B08D-1A9E8A988D7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8E39CB-5510-4A9B-B7A3-745793EC3E4F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7DC6D5C-636E-4C5F-B08D-1A9E8A988D72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Dragi moji tretješolci!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1015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KO KONČAŠ </a:t>
            </a:r>
            <a:r>
              <a:rPr lang="sl-SI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NALOgO</a:t>
            </a:r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pokaži staršem, da vedo, da si končal(a);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imaš napisan seznam nalog, to nalogo prečrtaj na seznamu;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nadaljuj z opravljanjem nalog.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sl-SI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69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Ko opraviš vse naloge …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čestitaj!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Opravljene naloge fotografirajte</a:t>
            </a:r>
          </a:p>
          <a:p>
            <a:pPr marL="0" indent="0">
              <a:lnSpc>
                <a:spcPct val="150000"/>
              </a:lnSpc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in mi jih pošljite.</a:t>
            </a:r>
          </a:p>
          <a:p>
            <a:pPr marL="0" indent="0">
              <a:lnSpc>
                <a:spcPct val="150000"/>
              </a:lnSpc>
            </a:pPr>
            <a:endParaRPr lang="sl-SI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endParaRPr lang="sl-SI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2626" b="3245"/>
          <a:stretch/>
        </p:blipFill>
        <p:spPr bwMode="auto">
          <a:xfrm>
            <a:off x="5004048" y="1268759"/>
            <a:ext cx="3546763" cy="34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55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PA MOJE DELO?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 naloge bom pregledala, popravila ter napisala: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ti je šlo,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moraš kaj popraviti.</a:t>
            </a:r>
          </a:p>
          <a:p>
            <a:pPr>
              <a:lnSpc>
                <a:spcPct val="150000"/>
              </a:lnSpc>
            </a:pPr>
            <a:endParaRPr lang="sl-SI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Lepo vas pozdravljam!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učiteljica Urška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4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ste?</a:t>
            </a:r>
          </a:p>
          <a:p>
            <a:pPr marL="0" indent="0">
              <a:buNone/>
            </a:pPr>
            <a:endParaRPr lang="sl-SI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5010" r="2964" b="6338"/>
          <a:stretch/>
        </p:blipFill>
        <p:spPr bwMode="auto">
          <a:xfrm>
            <a:off x="2555776" y="1389437"/>
            <a:ext cx="513055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11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Začel se je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teden brez pouka v šoli 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teden pouka na daljavo.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se vam zdi? Super? Naporno?</a:t>
            </a:r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83684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2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bo šolsko delo potekalo lažje, sem pripravila nekaj napotkov.</a:t>
            </a:r>
          </a:p>
          <a:p>
            <a:pPr>
              <a:lnSpc>
                <a:spcPct val="150000"/>
              </a:lnSpc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Vaša naloga pa bo, da se jih boste držali. Mogoče bo najprej</a:t>
            </a:r>
          </a:p>
          <a:p>
            <a:pPr>
              <a:lnSpc>
                <a:spcPct val="150000"/>
              </a:lnSpc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težko, a zagotovo vam bo uspelo. Le pogumno!</a:t>
            </a:r>
          </a:p>
          <a:p>
            <a:pPr>
              <a:lnSpc>
                <a:spcPct val="150000"/>
              </a:lnSpc>
            </a:pPr>
            <a:endParaRPr lang="sl-SI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11237" r="9070" b="11490"/>
          <a:stretch/>
        </p:blipFill>
        <p:spPr bwMode="auto">
          <a:xfrm>
            <a:off x="1763688" y="2924944"/>
            <a:ext cx="5209421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63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Najprej pomislite, da: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 jaz še vedno vaša učiteljica, vaši starši pa so še vedno</a:t>
            </a:r>
          </a:p>
          <a:p>
            <a:pPr>
              <a:lnSpc>
                <a:spcPct val="150000"/>
              </a:lnSpc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vaši starši. Na vašo srečo se niso spremenili v učitelje. So pa v</a:t>
            </a:r>
          </a:p>
          <a:p>
            <a:pPr>
              <a:lnSpc>
                <a:spcPct val="150000"/>
              </a:lnSpc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 dneh super dragocena pomoč vam in meni.</a:t>
            </a:r>
          </a:p>
          <a:p>
            <a:pPr>
              <a:lnSpc>
                <a:spcPct val="150000"/>
              </a:lnSpc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 so SUPERHEROJI! </a:t>
            </a:r>
          </a:p>
          <a:p>
            <a:pPr>
              <a:lnSpc>
                <a:spcPct val="150000"/>
              </a:lnSpc>
            </a:pPr>
            <a:endParaRPr lang="sl-SI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34" y="3501008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44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šoli nima vsak svoje učiteljice, pa vseeno zmorete opraviti večino dela.</a:t>
            </a:r>
          </a:p>
          <a:p>
            <a:pPr marL="0" indent="0"/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2"/>
          <a:stretch/>
        </p:blipFill>
        <p:spPr bwMode="auto">
          <a:xfrm>
            <a:off x="3275856" y="1916832"/>
            <a:ext cx="467465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30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Napotki: Delo po korakih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POGLEJ, KAJ MORAŠ NAREDITI IN SI NAREDI NAČRT DELA. </a:t>
            </a:r>
          </a:p>
          <a:p>
            <a:pPr marL="0" indent="0">
              <a:lnSpc>
                <a:spcPct val="150000"/>
              </a:lnSpc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opravljaš naloge po urniku, lahko pa na primer najprej narediš vse za slovenščino, nato za spoznavanje okolja, za glasbeno umetnost … Lahko si napišeš seznam nalog.</a:t>
            </a:r>
          </a:p>
          <a:p>
            <a:pPr marL="0" indent="0">
              <a:lnSpc>
                <a:spcPct val="150000"/>
              </a:lnSpc>
            </a:pP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pozabi na odmore!</a:t>
            </a:r>
          </a:p>
          <a:p>
            <a:pPr marL="0" indent="0">
              <a:lnSpc>
                <a:spcPct val="150000"/>
              </a:lnSpc>
            </a:pPr>
            <a:endParaRPr lang="sl-SI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0" b="8406"/>
          <a:stretch/>
        </p:blipFill>
        <p:spPr bwMode="auto">
          <a:xfrm>
            <a:off x="5292080" y="3789040"/>
            <a:ext cx="3422314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468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Preberi ali poslušaj navodila. </a:t>
            </a:r>
            <a:endParaRPr lang="sl-SI" sz="2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Razmisli, kaj si prebral(a) ali slišal(a). </a:t>
            </a:r>
          </a:p>
          <a:p>
            <a:pPr>
              <a:lnSpc>
                <a:spcPct val="150000"/>
              </a:lnSpc>
            </a:pPr>
            <a:endParaRPr lang="sl-SI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90368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00313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43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RAZUMEŠ: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sam(a) loti nalog.</a:t>
            </a:r>
          </a:p>
          <a:p>
            <a:endParaRPr lang="sl-SI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3888432" cy="405991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NE RAZUMEŠ: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preberi ali poslušaj še enkrat;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še vedno ne razumeš, prosi koga za pomoč pri navodilih;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sl-SI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potem se sam(a) loti nalog.</a:t>
            </a:r>
          </a:p>
          <a:p>
            <a:endParaRPr lang="sl-SI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RAZUMEŠ</a:t>
            </a: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 </a:t>
            </a:r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RAZUMEŠ?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71763"/>
            <a:ext cx="288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Thinking Understandin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 bwMode="auto">
          <a:xfrm>
            <a:off x="899592" y="4365105"/>
            <a:ext cx="2914650" cy="14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76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Kot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</TotalTime>
  <Words>348</Words>
  <Application>Microsoft Office PowerPoint</Application>
  <PresentationFormat>Diaprojekcija na zaslonu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Franklin Gothic Book</vt:lpstr>
      <vt:lpstr>Franklin Gothic Medium</vt:lpstr>
      <vt:lpstr>Wingdings</vt:lpstr>
      <vt:lpstr>Koti</vt:lpstr>
      <vt:lpstr>Dragi moji tretješolci!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Napotki: Delo po korakih</vt:lpstr>
      <vt:lpstr>2. Preberi ali poslušaj navodila. </vt:lpstr>
      <vt:lpstr>3. RAZUMEŠ ALI NE RAZUMEŠ?</vt:lpstr>
      <vt:lpstr>4. KO KONČAŠ NALOgO …</vt:lpstr>
      <vt:lpstr>5. Ko opraviš vse naloge …</vt:lpstr>
      <vt:lpstr>KAJ PA MOJE DELO?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Dragi moji 3.a!</dc:title>
  <dc:creator>Urška Omahna</dc:creator>
  <cp:lastModifiedBy>Urška Omahna</cp:lastModifiedBy>
  <cp:revision>13</cp:revision>
  <dcterms:created xsi:type="dcterms:W3CDTF">2020-04-06T05:16:42Z</dcterms:created>
  <dcterms:modified xsi:type="dcterms:W3CDTF">2020-04-06T07:49:28Z</dcterms:modified>
</cp:coreProperties>
</file>