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42" r:id="rId6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8" autoAdjust="0"/>
    <p:restoredTop sz="94683" autoAdjust="0"/>
  </p:normalViewPr>
  <p:slideViewPr>
    <p:cSldViewPr>
      <p:cViewPr varScale="1">
        <p:scale>
          <a:sx n="103" d="100"/>
          <a:sy n="103" d="100"/>
        </p:scale>
        <p:origin x="2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2ED625-8218-4240-B5B8-5250F8BAF51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6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11BCDE-5486-4487-9979-CBAB8781DE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18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B576F1-4913-495E-81D3-C499F7EF6BCD}" type="slidenum">
              <a:rPr lang="en-US"/>
              <a:pPr/>
              <a:t>1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97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7AD5C-9C5D-4967-922B-A6F17E9F6927}" type="slidenum">
              <a:rPr lang="en-US"/>
              <a:pPr/>
              <a:t>10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4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6617F-FB69-4227-80BA-7207FB7B672A}" type="slidenum">
              <a:rPr lang="en-US"/>
              <a:pPr/>
              <a:t>11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56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4BB413-7A53-482D-BD20-4A34F27985D7}" type="slidenum">
              <a:rPr lang="en-US"/>
              <a:pPr/>
              <a:t>12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834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5C1F5F-F64D-488E-89F6-51FF512CDB04}" type="slidenum">
              <a:rPr lang="en-US"/>
              <a:pPr/>
              <a:t>13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71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DAE19E-294A-426E-A5B1-B183D5CB1685}" type="slidenum">
              <a:rPr lang="en-US"/>
              <a:pPr/>
              <a:t>14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63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1051D1-83A6-4975-82D0-7EF5020E23D9}" type="slidenum">
              <a:rPr lang="en-US"/>
              <a:pPr/>
              <a:t>15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74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7B5A1-B364-4D4F-A2A7-5239D793C5FC}" type="slidenum">
              <a:rPr lang="en-US"/>
              <a:pPr/>
              <a:t>16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774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992A86-7C74-493C-AF37-7C131956A890}" type="slidenum">
              <a:rPr lang="en-US"/>
              <a:pPr/>
              <a:t>17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50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C0E7A5-018B-4E2D-B939-ABF3A6B40EAE}" type="slidenum">
              <a:rPr lang="en-US"/>
              <a:pPr/>
              <a:t>18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563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F5C77B-F20A-4E32-B90E-68B44627F36C}" type="slidenum">
              <a:rPr lang="en-US"/>
              <a:pPr/>
              <a:t>19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72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6B772A-C450-4B57-BBAD-FE9F4781B9B2}" type="slidenum">
              <a:rPr lang="en-US"/>
              <a:pPr/>
              <a:t>2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468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D9E559-DBD5-431A-A7F3-7D74B4255108}" type="slidenum">
              <a:rPr lang="en-US"/>
              <a:pPr/>
              <a:t>20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937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40694D-FB3D-43FA-9CAE-B5EF346DCE67}" type="slidenum">
              <a:rPr lang="en-US"/>
              <a:pPr/>
              <a:t>21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38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5B6AE7-4B97-4361-8238-AD08077AE1AD}" type="slidenum">
              <a:rPr lang="en-US"/>
              <a:pPr/>
              <a:t>22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979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C5CF17-1210-4037-B294-6F88EA4C9284}" type="slidenum">
              <a:rPr lang="en-US"/>
              <a:pPr/>
              <a:t>23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79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47D847-AB85-4770-8C43-CE9EF1078B02}" type="slidenum">
              <a:rPr lang="en-US"/>
              <a:pPr/>
              <a:t>24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40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F759EE-7163-4ADD-AAA6-B25BAFF4EC47}" type="slidenum">
              <a:rPr lang="en-US"/>
              <a:pPr/>
              <a:t>25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984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18F1AF-D495-49D4-A7AB-53CB38F2AF9E}" type="slidenum">
              <a:rPr lang="en-US"/>
              <a:pPr/>
              <a:t>26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281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29B09-737C-4E95-86AF-EF78FE952D72}" type="slidenum">
              <a:rPr lang="en-US"/>
              <a:pPr/>
              <a:t>27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967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6A41B1-B9E0-4BC2-833D-3DE9BDB522F9}" type="slidenum">
              <a:rPr lang="en-US"/>
              <a:pPr/>
              <a:t>28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685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05371-89B3-42AB-BA30-0D6A1B28E5FA}" type="slidenum">
              <a:rPr lang="en-US"/>
              <a:pPr/>
              <a:t>29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80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5030B-8B76-40B6-B688-845522F87B12}" type="slidenum">
              <a:rPr lang="en-US"/>
              <a:pPr/>
              <a:t>3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017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1FA9C8-F881-4E77-8B7B-EB0C187DFD4B}" type="slidenum">
              <a:rPr lang="en-US"/>
              <a:pPr/>
              <a:t>30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377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41C9F3-0A8A-4720-AE07-268D8BB0EC39}" type="slidenum">
              <a:rPr lang="en-US"/>
              <a:pPr/>
              <a:t>31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950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85081E-DFB2-4028-B80F-79F1CA17E234}" type="slidenum">
              <a:rPr lang="en-US"/>
              <a:pPr/>
              <a:t>32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526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7C0E8-3819-4E2C-83AA-CC824062B3CD}" type="slidenum">
              <a:rPr lang="en-US"/>
              <a:pPr/>
              <a:t>33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381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BAC914-43F4-4BAC-9010-CFEA05DCE5AA}" type="slidenum">
              <a:rPr lang="en-US"/>
              <a:pPr/>
              <a:t>34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942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DB3CF-C676-446F-862A-BF2BC61068A2}" type="slidenum">
              <a:rPr lang="en-US"/>
              <a:pPr/>
              <a:t>35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207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8873B-EBAF-44C9-8113-FA77D5931CD7}" type="slidenum">
              <a:rPr lang="en-US"/>
              <a:pPr/>
              <a:t>36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619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4CB39-43AD-4D20-ABEA-50D57B039563}" type="slidenum">
              <a:rPr lang="en-US"/>
              <a:pPr/>
              <a:t>37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5852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42974-3A44-4153-9948-531F54786777}" type="slidenum">
              <a:rPr lang="en-US"/>
              <a:pPr/>
              <a:t>38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795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83529-2993-4541-A104-4B59C6A036E1}" type="slidenum">
              <a:rPr lang="en-US"/>
              <a:pPr/>
              <a:t>39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09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BC8EBC-0DA6-4636-8319-E90A267EBF1E}" type="slidenum">
              <a:rPr lang="en-US"/>
              <a:pPr/>
              <a:t>4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327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3447D-FB61-4705-85DA-2C62987532F2}" type="slidenum">
              <a:rPr lang="en-US"/>
              <a:pPr/>
              <a:t>40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871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91FA07-6232-495A-8944-486A16733EB8}" type="slidenum">
              <a:rPr lang="en-US"/>
              <a:pPr/>
              <a:t>41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808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D62BF-F7FE-4439-9634-3A4925B1A7DD}" type="slidenum">
              <a:rPr lang="en-US"/>
              <a:pPr/>
              <a:t>42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165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DE740-D77A-4C4E-85FF-01412A6C3F67}" type="slidenum">
              <a:rPr lang="en-US"/>
              <a:pPr/>
              <a:t>43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336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DEDA3-A0DD-4B14-9B8D-21C6374FDEEA}" type="slidenum">
              <a:rPr lang="en-US"/>
              <a:pPr/>
              <a:t>44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556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D5711-7207-4FC4-AD85-A6B578039C1B}" type="slidenum">
              <a:rPr lang="en-US"/>
              <a:pPr/>
              <a:t>45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4544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51186-5CC7-4DD2-A455-D86C57D51163}" type="slidenum">
              <a:rPr lang="en-US"/>
              <a:pPr/>
              <a:t>46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986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796AFE-1C16-4D47-9681-9D296D29690D}" type="slidenum">
              <a:rPr lang="en-US"/>
              <a:pPr/>
              <a:t>47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1740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E5FFAB-3A8A-4B2E-B667-715C9B8BBC8E}" type="slidenum">
              <a:rPr lang="en-US"/>
              <a:pPr/>
              <a:t>48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4499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F04CF-4BA7-4AF7-B6ED-EAA485ED379A}" type="slidenum">
              <a:rPr lang="en-US"/>
              <a:pPr/>
              <a:t>49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65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D5534-3796-4F72-8808-B1EB17DC07F6}" type="slidenum">
              <a:rPr lang="en-US"/>
              <a:pPr/>
              <a:t>5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7572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81809-4216-47C5-9598-A5470C2E674C}" type="slidenum">
              <a:rPr lang="en-US"/>
              <a:pPr/>
              <a:t>50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5231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8B4382-81F8-47EC-8F28-9D29A09D847F}" type="slidenum">
              <a:rPr lang="en-US"/>
              <a:pPr/>
              <a:t>51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3684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C23CD0-C22B-45AA-9C13-AD92B0072500}" type="slidenum">
              <a:rPr lang="en-US"/>
              <a:pPr/>
              <a:t>52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224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D90D91-D4A8-4C22-84B9-2CFC25531E09}" type="slidenum">
              <a:rPr lang="en-US"/>
              <a:pPr/>
              <a:t>53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9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46685-D4CE-4BE0-8D08-8A8B4F9BD152}" type="slidenum">
              <a:rPr lang="en-US"/>
              <a:pPr/>
              <a:t>54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278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B56B2B-2137-429E-8811-54C7561E1D94}" type="slidenum">
              <a:rPr lang="en-US"/>
              <a:pPr/>
              <a:t>55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6516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6E150-43CC-4B65-9E1C-E762CA418693}" type="slidenum">
              <a:rPr lang="en-US"/>
              <a:pPr/>
              <a:t>56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2483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39495-4C04-45F1-A925-D33D0BD49F62}" type="slidenum">
              <a:rPr lang="en-US"/>
              <a:pPr/>
              <a:t>57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8613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CCABB-F945-4538-8922-B073F8618737}" type="slidenum">
              <a:rPr lang="en-US"/>
              <a:pPr/>
              <a:t>58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6397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71349-A67A-493A-8FF0-6C3CA8FA91C3}" type="slidenum">
              <a:rPr lang="en-US"/>
              <a:pPr/>
              <a:t>59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1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16432-98F0-41CC-941D-6A23142EACB5}" type="slidenum">
              <a:rPr lang="en-US"/>
              <a:pPr/>
              <a:t>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31564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01691-E4AD-4127-9D70-3BEF507F0D39}" type="slidenum">
              <a:rPr lang="en-US"/>
              <a:pPr/>
              <a:t>60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3320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4C3836-52DA-40CD-82FD-EE619B0DF3AF}" type="slidenum">
              <a:rPr lang="en-US"/>
              <a:pPr/>
              <a:t>61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306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666DF-C3CD-4E49-A3F4-6026D4513B4A}" type="slidenum">
              <a:rPr lang="en-US"/>
              <a:pPr/>
              <a:t>62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5498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B5D1A-2F8B-4515-B15A-F4D0A408E431}" type="slidenum">
              <a:rPr lang="en-US"/>
              <a:pPr/>
              <a:t>7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96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5541F2-B511-4E5F-B94E-C5A20195A48A}" type="slidenum">
              <a:rPr lang="en-US"/>
              <a:pPr/>
              <a:t>8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94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743F2-575D-4495-93E1-3D91B355C6D6}" type="slidenum">
              <a:rPr lang="en-US"/>
              <a:pPr/>
              <a:t>9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55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36088-7205-4AA4-B354-43A2E37D2D4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39534-D0BF-4AE2-9377-E25ED29FE88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DF503-E244-4B4F-81AA-704155CC00E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63EE3-3401-42C0-BA35-3CC61098F42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C1E0E-6760-4BBD-BAA0-BC0BAE5B6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D3FC8-E789-436A-BD81-8ABE7368C9C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0284E-87CF-40B3-A909-2F664F03DA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DDB04-4AD8-4088-B408-2BC66C0A461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FB5AF-0259-4FF8-9A25-F4824B57CDF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698A2-9380-4E88-A822-D544D959BC6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6B2F3-45E3-4879-B68D-79945927649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D8F95F-3CE5-4C7E-AC53-5E91D795679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ll%20Users\Documents\My%20Music\Sample%20Music\Beethoven's%20Symphony%20No.%209%20(Scherzo).wma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7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sl-SI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/>
            </a:r>
            <a:br>
              <a:rPr lang="sl-SI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</a:br>
            <a:r>
              <a:rPr lang="sl-SI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KDO BO MILIJONAR</a:t>
            </a:r>
            <a:r>
              <a:rPr lang="en-GB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?</a:t>
            </a:r>
            <a:r>
              <a:rPr lang="en-GB" sz="5400" dirty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dirty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dirty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dirty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dirty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79712" y="4149080"/>
            <a:ext cx="5105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5400" dirty="0" smtClean="0">
                <a:solidFill>
                  <a:schemeClr val="bg1"/>
                </a:solidFill>
                <a:latin typeface="Ravie" pitchFamily="82" charset="0"/>
              </a:rPr>
              <a:t>KOLIKO MERI?</a:t>
            </a:r>
            <a:endParaRPr lang="en-GB" sz="5400" dirty="0">
              <a:solidFill>
                <a:schemeClr val="bg1"/>
              </a:solidFill>
              <a:latin typeface="Ravie" pitchFamily="82" charset="0"/>
            </a:endParaRP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3500438"/>
            <a:ext cx="1720850" cy="2209800"/>
          </a:xfrm>
          <a:prstGeom prst="rect">
            <a:avLst/>
          </a:prstGeom>
          <a:noFill/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 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3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15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1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18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Koliko centimetrov je </a:t>
            </a:r>
            <a:b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1 meter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  <a:endParaRPr 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1000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101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4532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1813" y="4724400"/>
            <a:ext cx="8154987" cy="838200"/>
          </a:xfrm>
          <a:prstGeom prst="hexagon">
            <a:avLst>
              <a:gd name="adj" fmla="val 30899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Koliko centimetrov je </a:t>
            </a:r>
            <a:b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sl-SI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1 meter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  <a:endParaRPr 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1000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101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300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 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63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64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Koliko centimetrov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3 metre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350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5380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0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Koliko centimetrov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3 metre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?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350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6403" name="AutoShape 1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140200" y="3213100"/>
            <a:ext cx="1042988" cy="1042988"/>
          </a:xfrm>
          <a:prstGeom prst="actionButtonBackPrevious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500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59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0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2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dm je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 m?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3500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9476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dm je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 m?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3500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55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5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Koliko mm je 6 cm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66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3572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2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Koliko mm je 6 cm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66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60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1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d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=?mm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33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7668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78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d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=?mm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33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4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7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9750" y="3716338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8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0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1 kilometer?</a:t>
            </a:r>
            <a:endParaRPr lang="sl-SI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1000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10000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100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4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47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48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0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mm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=?cm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200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1764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mm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=?cm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200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8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43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44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46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Arial" charset="0"/>
              </a:rPr>
              <a:t>2000m = ?km</a:t>
            </a:r>
            <a:r>
              <a:rPr lang="en-GB" sz="6000">
                <a:solidFill>
                  <a:schemeClr val="bg1"/>
                </a:solidFill>
                <a:latin typeface="Arial" charset="0"/>
              </a:rPr>
              <a:t> </a:t>
            </a:r>
            <a:endParaRPr lang="en-US" sz="6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200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5860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1813" y="4724400"/>
            <a:ext cx="8154987" cy="838200"/>
          </a:xfrm>
          <a:prstGeom prst="hexagon">
            <a:avLst>
              <a:gd name="adj" fmla="val 30899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Arial" charset="0"/>
              </a:rPr>
              <a:t>2000</a:t>
            </a:r>
            <a:r>
              <a:rPr lang="sl-SI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dirty="0" smtClean="0">
                <a:solidFill>
                  <a:schemeClr val="bg1"/>
                </a:solidFill>
                <a:latin typeface="Arial" charset="0"/>
              </a:rPr>
              <a:t>m </a:t>
            </a:r>
            <a:r>
              <a:rPr lang="en-GB" dirty="0">
                <a:solidFill>
                  <a:schemeClr val="bg1"/>
                </a:solidFill>
                <a:latin typeface="Arial" charset="0"/>
              </a:rPr>
              <a:t>= ?km</a:t>
            </a:r>
            <a:endParaRPr lang="en-US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sl-SI" sz="4800" b="1" baseline="10000" dirty="0" smtClean="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200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2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16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2000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mm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 ?m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2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2000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399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975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19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1 kilometer?</a:t>
            </a:r>
            <a:endParaRPr lang="sl-SI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100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9750" y="27813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6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2000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mm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= ?m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sl-SI" sz="4800" b="1" baseline="10000" dirty="0" smtClean="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20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200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2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2000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32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35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38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50m = ?cm</a:t>
            </a: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5000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4052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0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50m = ?cm</a:t>
            </a: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sl-SI" sz="4800" b="1" baseline="10000" dirty="0" smtClean="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5000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64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1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4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Prehodil sem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dm je to?</a:t>
            </a:r>
            <a:endParaRPr lang="sl-SI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110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10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8148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Prehodil sem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m.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dm je to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110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10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10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125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100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28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0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Koliko 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km 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je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 3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00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0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m?</a:t>
            </a:r>
            <a:endParaRPr lang="en-US" sz="4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300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2244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1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Koliko 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km 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je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 3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00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0</a:t>
            </a:r>
            <a:r>
              <a:rPr lang="sl-SI" sz="48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4800" dirty="0" smtClean="0">
                <a:solidFill>
                  <a:schemeClr val="bg1"/>
                </a:solidFill>
                <a:latin typeface="Arial" charset="0"/>
              </a:rPr>
              <a:t>m</a:t>
            </a:r>
            <a:r>
              <a:rPr lang="en-GB" sz="4800" dirty="0">
                <a:solidFill>
                  <a:schemeClr val="bg1"/>
                </a:solidFill>
                <a:latin typeface="Arial" charset="0"/>
              </a:rPr>
              <a:t>?</a:t>
            </a:r>
            <a:endParaRPr lang="en-US" sz="4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3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30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300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250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23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24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26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Od Ajdovščine do Vipave je 6 km </a:t>
            </a:r>
            <a:br>
              <a:rPr lang="sl-SI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in pol</a:t>
            </a:r>
            <a:r>
              <a:rPr lang="en-GB" sz="36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sl-SI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Koliko metrov je to</a:t>
            </a:r>
            <a:r>
              <a:rPr lang="en-GB" sz="3600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3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6340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Od Ajdovščine do Vipave je 6 km</a:t>
            </a:r>
            <a:br>
              <a:rPr lang="sl-SI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in pol</a:t>
            </a:r>
            <a:r>
              <a:rPr lang="en-GB" sz="36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sl-SI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3600" dirty="0" smtClean="0">
                <a:solidFill>
                  <a:schemeClr val="bg1"/>
                </a:solidFill>
                <a:latin typeface="Arial" charset="0"/>
              </a:rPr>
              <a:t>Koliko metrov je to</a:t>
            </a:r>
            <a:r>
              <a:rPr lang="en-GB" sz="3600" dirty="0" smtClean="0">
                <a:solidFill>
                  <a:schemeClr val="bg1"/>
                </a:solidFill>
                <a:latin typeface="Arial" charset="0"/>
              </a:rPr>
              <a:t>?</a:t>
            </a:r>
            <a:endParaRPr lang="en-US" sz="36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sl-SI" sz="4800" b="1" baseline="10000" dirty="0" smtClean="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500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19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2" name="AutoShap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Miza je široka 500  mm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sl-SI" sz="40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Koliko dm je to?</a:t>
            </a:r>
            <a:endParaRPr lang="sl-SI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0436" name="AutoShape 2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Vprašanje </a:t>
            </a:r>
            <a:r>
              <a:rPr lang="en-US" sz="8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8000" dirty="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4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Miza je široka 500  mm</a:t>
            </a:r>
            <a:r>
              <a:rPr lang="en-US" sz="4000" dirty="0" smtClean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sl-SI" sz="40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4000" dirty="0" smtClean="0">
                <a:solidFill>
                  <a:schemeClr val="bg1"/>
                </a:solidFill>
                <a:latin typeface="Arial" charset="0"/>
              </a:rPr>
              <a:t>Koliko dm je to?</a:t>
            </a:r>
            <a:endParaRPr lang="sl-SI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sl-SI" sz="4800" b="1" baseline="10000" dirty="0" smtClean="0">
                <a:solidFill>
                  <a:srgbClr val="FF9900"/>
                </a:solidFill>
                <a:latin typeface="Arial" charset="0"/>
              </a:rPr>
              <a:t> 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500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5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r>
              <a:rPr lang="sl-SI" sz="8000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000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8" name="Picture 6" descr="MMj02852460000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213" y="549275"/>
            <a:ext cx="3551237" cy="3990975"/>
          </a:xfrm>
          <a:prstGeom prst="rect">
            <a:avLst/>
          </a:prstGeom>
          <a:noFill/>
        </p:spPr>
      </p:pic>
      <p:sp>
        <p:nvSpPr>
          <p:cNvPr id="187399" name="WordArt 7"/>
          <p:cNvSpPr>
            <a:spLocks noChangeArrowheads="1" noChangeShapeType="1" noTextEdit="1"/>
          </p:cNvSpPr>
          <p:nvPr/>
        </p:nvSpPr>
        <p:spPr bwMode="auto">
          <a:xfrm>
            <a:off x="1547813" y="5013325"/>
            <a:ext cx="6524625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6000" kern="1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ČESTITKE!!!!</a:t>
            </a:r>
            <a:endParaRPr lang="sl-SI" sz="60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pic>
        <p:nvPicPr>
          <p:cNvPr id="187403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1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75742" fill="hold"/>
                                        <p:tgtEl>
                                          <p:spTgt spid="1874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7403"/>
                </p:tgtEl>
              </p:cMediaNode>
            </p:audio>
          </p:childTnLst>
        </p:cTn>
      </p:par>
    </p:tnLst>
    <p:bldLst>
      <p:bldP spid="1873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67" name="AutoShape 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68" name="AutoShape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4 kilometre?</a:t>
            </a:r>
            <a:endParaRPr lang="sl-SI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4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400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charset="0"/>
              </a:rPr>
              <a:t>40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charset="0"/>
              </a:rPr>
              <a:t>4000</a:t>
            </a:r>
            <a:endParaRPr lang="en-US" sz="5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1284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1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4" name="AutoShap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Koliko metrov je </a:t>
            </a:r>
            <a:br>
              <a:rPr lang="sl-SI" sz="5400" dirty="0" smtClean="0">
                <a:solidFill>
                  <a:schemeClr val="bg1"/>
                </a:solidFill>
                <a:latin typeface="Arial" charset="0"/>
              </a:rPr>
            </a:b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4 kilometre?</a:t>
            </a:r>
            <a:endParaRPr lang="sl-SI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A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sl-SI" sz="54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5400" dirty="0" smtClean="0">
                <a:solidFill>
                  <a:schemeClr val="bg1"/>
                </a:solidFill>
                <a:latin typeface="Arial" charset="0"/>
              </a:rPr>
              <a:t>4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400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dirty="0">
                <a:latin typeface="Arial" charset="0"/>
              </a:rPr>
              <a:t> </a:t>
            </a:r>
            <a:r>
              <a:rPr lang="en-US" sz="5400" dirty="0">
                <a:solidFill>
                  <a:schemeClr val="bg1"/>
                </a:solidFill>
                <a:latin typeface="Arial" charset="0"/>
              </a:rPr>
              <a:t>40</a:t>
            </a:r>
          </a:p>
          <a:p>
            <a:pPr>
              <a:buFontTx/>
              <a:buNone/>
            </a:pPr>
            <a:r>
              <a:rPr lang="en-US" sz="4800" b="1" baseline="10000" dirty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dirty="0">
                <a:latin typeface="Arial" charset="0"/>
              </a:rPr>
              <a:t> </a:t>
            </a:r>
            <a:r>
              <a:rPr lang="en-GB" sz="5400" dirty="0">
                <a:solidFill>
                  <a:schemeClr val="bg1"/>
                </a:solidFill>
                <a:latin typeface="Arial" charset="0"/>
              </a:rPr>
              <a:t>4000</a:t>
            </a:r>
            <a:endParaRPr lang="en-US" sz="5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 dirty="0" smtClean="0">
                <a:solidFill>
                  <a:schemeClr val="bg1"/>
                </a:solidFill>
                <a:latin typeface="Arial" charset="0"/>
              </a:rPr>
              <a:t>200</a:t>
            </a:r>
            <a:endParaRPr lang="en-US" sz="8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sl-SI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552</Words>
  <Application>Microsoft Office PowerPoint</Application>
  <PresentationFormat>On-screen Show (4:3)</PresentationFormat>
  <Paragraphs>245</Paragraphs>
  <Slides>62</Slides>
  <Notes>62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Arial</vt:lpstr>
      <vt:lpstr>Impact</vt:lpstr>
      <vt:lpstr>Lucida Console</vt:lpstr>
      <vt:lpstr>Old English Text MT</vt:lpstr>
      <vt:lpstr>Ravie</vt:lpstr>
      <vt:lpstr>Times New Roman</vt:lpstr>
      <vt:lpstr>Default Design</vt:lpstr>
      <vt:lpstr> KDO BO MILIJONAR?  </vt:lpstr>
      <vt:lpstr>Vprašanje 1</vt:lpstr>
      <vt:lpstr>Koliko metrov je  1 kilometer?</vt:lpstr>
      <vt:lpstr>Koliko metrov je  1 kilometer?</vt:lpstr>
      <vt:lpstr>100</vt:lpstr>
      <vt:lpstr>Vprašanje  2</vt:lpstr>
      <vt:lpstr>Koliko metrov je  4 kilometre?</vt:lpstr>
      <vt:lpstr>Koliko metrov je  4 kilometre?</vt:lpstr>
      <vt:lpstr>200</vt:lpstr>
      <vt:lpstr>Vprašanje 3</vt:lpstr>
      <vt:lpstr>Koliko centimetrov je  1 meter?</vt:lpstr>
      <vt:lpstr>Koliko centimetrov je  1 meter?</vt:lpstr>
      <vt:lpstr>300</vt:lpstr>
      <vt:lpstr>Vprašanje  4</vt:lpstr>
      <vt:lpstr>Koliko centimetrov je  3 metre?</vt:lpstr>
      <vt:lpstr>Koliko centimetrov je  3 metre?</vt:lpstr>
      <vt:lpstr>500</vt:lpstr>
      <vt:lpstr>Vprašanje 5</vt:lpstr>
      <vt:lpstr>Koliko dm je 35 m?</vt:lpstr>
      <vt:lpstr>Koliko dm je 35 m?</vt:lpstr>
      <vt:lpstr>1.000</vt:lpstr>
      <vt:lpstr>Vprašanje 6</vt:lpstr>
      <vt:lpstr>Koliko mm je 6 cm?</vt:lpstr>
      <vt:lpstr>Koliko mm je 6 cm?</vt:lpstr>
      <vt:lpstr>2.000</vt:lpstr>
      <vt:lpstr>Vprašanje 7</vt:lpstr>
      <vt:lpstr>3 dm=?mm</vt:lpstr>
      <vt:lpstr>3 dm=?mm</vt:lpstr>
      <vt:lpstr>4.000</vt:lpstr>
      <vt:lpstr>Vprašanje 8</vt:lpstr>
      <vt:lpstr>50 mm=?cm</vt:lpstr>
      <vt:lpstr>50 mm=?cm</vt:lpstr>
      <vt:lpstr>8.000</vt:lpstr>
      <vt:lpstr>Vprašanje 9</vt:lpstr>
      <vt:lpstr>2000m = ?km </vt:lpstr>
      <vt:lpstr>2000 m = ?km</vt:lpstr>
      <vt:lpstr>16.000</vt:lpstr>
      <vt:lpstr>Vprašanje 10</vt:lpstr>
      <vt:lpstr>2000 mm = ?m</vt:lpstr>
      <vt:lpstr>2000 mm = ?m</vt:lpstr>
      <vt:lpstr>32.000</vt:lpstr>
      <vt:lpstr>Vprašanje 11</vt:lpstr>
      <vt:lpstr>50m = ?cm</vt:lpstr>
      <vt:lpstr>50m = ?cm</vt:lpstr>
      <vt:lpstr>64.000</vt:lpstr>
      <vt:lpstr>Vprašanje 12</vt:lpstr>
      <vt:lpstr>Prehodil sem100 m. Koliko dm je to?</vt:lpstr>
      <vt:lpstr>Prehodil sem100 m. Koliko dm je to?</vt:lpstr>
      <vt:lpstr>125.000</vt:lpstr>
      <vt:lpstr>Vprašanje 13</vt:lpstr>
      <vt:lpstr>Koliko km je 3000 m?</vt:lpstr>
      <vt:lpstr>Koliko km je 3000 m?</vt:lpstr>
      <vt:lpstr>250.000</vt:lpstr>
      <vt:lpstr>Vprašanje 14</vt:lpstr>
      <vt:lpstr>Od Ajdovščine do Vipave je 6 km  in pol.  Koliko metrov je to?</vt:lpstr>
      <vt:lpstr>Od Ajdovščine do Vipave je 6 km in pol.  Koliko metrov je to?</vt:lpstr>
      <vt:lpstr>500.000</vt:lpstr>
      <vt:lpstr>Vprašanje 15</vt:lpstr>
      <vt:lpstr>Miza je široka 500  mm.  Koliko dm je to?</vt:lpstr>
      <vt:lpstr>Miza je široka 500  mm.  Koliko dm je to?</vt:lpstr>
      <vt:lpstr>1.000.000</vt:lpstr>
      <vt:lpstr>PowerPoint Presentation</vt:lpstr>
    </vt:vector>
  </TitlesOfParts>
  <Company>NETLinc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STING11</dc:creator>
  <cp:lastModifiedBy>Katja</cp:lastModifiedBy>
  <cp:revision>19</cp:revision>
  <dcterms:created xsi:type="dcterms:W3CDTF">2003-05-20T13:35:24Z</dcterms:created>
  <dcterms:modified xsi:type="dcterms:W3CDTF">2020-04-07T06:40:15Z</dcterms:modified>
</cp:coreProperties>
</file>