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70" r:id="rId5"/>
    <p:sldId id="259" r:id="rId6"/>
    <p:sldId id="271" r:id="rId7"/>
    <p:sldId id="260" r:id="rId8"/>
    <p:sldId id="272" r:id="rId9"/>
    <p:sldId id="273" r:id="rId10"/>
    <p:sldId id="261" r:id="rId11"/>
    <p:sldId id="282" r:id="rId12"/>
    <p:sldId id="274" r:id="rId13"/>
    <p:sldId id="262" r:id="rId14"/>
    <p:sldId id="275" r:id="rId15"/>
    <p:sldId id="276" r:id="rId16"/>
    <p:sldId id="277" r:id="rId17"/>
    <p:sldId id="281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6CA-CFE5-4995-9E73-F1F0F93B5A91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30. 03. 2020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C449-497E-45B9-BABA-19F56B91A3B0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9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6CA-CFE5-4995-9E73-F1F0F93B5A91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30. 03. 2020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C449-497E-45B9-BABA-19F56B91A3B0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4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6CA-CFE5-4995-9E73-F1F0F93B5A91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30. 03. 2020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C449-497E-45B9-BABA-19F56B91A3B0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2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6CA-CFE5-4995-9E73-F1F0F93B5A91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30. 03. 2020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C449-497E-45B9-BABA-19F56B91A3B0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0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6CA-CFE5-4995-9E73-F1F0F93B5A91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30. 03. 2020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C449-497E-45B9-BABA-19F56B91A3B0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1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6CA-CFE5-4995-9E73-F1F0F93B5A91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30. 03. 2020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C449-497E-45B9-BABA-19F56B91A3B0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0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6CA-CFE5-4995-9E73-F1F0F93B5A91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30. 03. 2020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C449-497E-45B9-BABA-19F56B91A3B0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6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6CA-CFE5-4995-9E73-F1F0F93B5A91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30. 03. 2020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C449-497E-45B9-BABA-19F56B91A3B0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4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6CA-CFE5-4995-9E73-F1F0F93B5A91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30. 03. 2020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C449-497E-45B9-BABA-19F56B91A3B0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5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6CA-CFE5-4995-9E73-F1F0F93B5A91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30. 03. 2020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C449-497E-45B9-BABA-19F56B91A3B0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3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6CA-CFE5-4995-9E73-F1F0F93B5A91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30. 03. 2020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C449-497E-45B9-BABA-19F56B91A3B0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5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D16CA-CFE5-4995-9E73-F1F0F93B5A91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30. 03. 2020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7C449-497E-45B9-BABA-19F56B91A3B0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0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si/url?sa=i&amp;rct=j&amp;q=akumulator&amp;source=images&amp;cd=&amp;cad=rja&amp;docid=3aAfnLgwgSj6JM&amp;tbnid=WXpl-Rr_peyCkM:&amp;ved=0CAUQjRw&amp;url=http://www.ceneje.si/avto-oprema/oprema-in-gps/akumulatorji/varta-akumulator-blue-dynamic-95-ah-lplus_-_CX00118CD7&amp;ei=idNIUfK1JofCswbowYDABw&amp;bvm=bv.44011176,d.Yms&amp;psig=AFQjCNEy1aC1R7p3rW0Ar6sdCWrZUJKVmw&amp;ust=136381359804593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l-SI" sz="8000" dirty="0" smtClean="0"/>
              <a:t>Z</a:t>
            </a:r>
            <a:r>
              <a:rPr lang="sl-SI" sz="8000" dirty="0" smtClean="0">
                <a:solidFill>
                  <a:srgbClr val="00B0F0"/>
                </a:solidFill>
              </a:rPr>
              <a:t>ZNAKI ZA NEVARNE SNOVI</a:t>
            </a:r>
            <a:endParaRPr lang="sl-SI" sz="8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22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40871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0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5362" name="Picture 2" descr="http://www.sezana.si/UserFiles/326/Image/novice/2009/mir160109_075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88640"/>
            <a:ext cx="548213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5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4338" name="Picture 2" descr="http://lucaswhipple.com/wordpress/wp-content/uploads/2010/04/oil-sp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591502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thedailygreen.com/cm/thedailygreen/images/AX/grebe-with-oil2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733428" cy="292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3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48072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8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1266" name="Picture 2" descr="http://mmc.bolha.com/0/image/16121/16525/_48cd25f0c6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737"/>
            <a:ext cx="464845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9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2290" name="Picture 2" descr="http://www.radiostudent.si/sites/default/files/slike/2012-05-22-glasbene-opreme-petarda-od-glasbene-opreme-1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3481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8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3314" name="Picture 2" descr="http://www.kronika.com/img/rocna.bom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62" y="260648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primorska.info/photos/med1/4cdbb10c_001_met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475252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6386" name="Picture 2" descr="http://upload.wikimedia.org/wikipedia/commons/thumb/c/c7/Explosions.jpg/350px-Explos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836711"/>
            <a:ext cx="7272809" cy="546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48072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5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3821"/>
            <a:ext cx="4344215" cy="326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19010"/>
            <a:ext cx="4202832" cy="315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6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8" y="332656"/>
            <a:ext cx="810090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5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48072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7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29183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3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90465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87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42" name="Picture 2" descr="http://images.ceneje.si/products/thumbnails2/ImageHomePageZoomed/varta-akumulator-blue-dynamic-1150167_1024x76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vestinet.rs/wp-content/uploads/2013/01/Bateri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84984"/>
            <a:ext cx="5114925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1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</Words>
  <Application>Microsoft Office PowerPoint</Application>
  <PresentationFormat>Diaprojekcija na zaslonu (4:3)</PresentationFormat>
  <Paragraphs>1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0" baseType="lpstr">
      <vt:lpstr>Arial</vt:lpstr>
      <vt:lpstr>Calibri</vt:lpstr>
      <vt:lpstr>1_Officeova tema</vt:lpstr>
      <vt:lpstr>ZZNAKI ZA NEVARNE SNOVI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ZZNAKI ZA NEVARNE SNOVI</dc:title>
  <dc:creator>Nace</dc:creator>
  <cp:lastModifiedBy>Uporabnik sistema Windows</cp:lastModifiedBy>
  <cp:revision>6</cp:revision>
  <dcterms:created xsi:type="dcterms:W3CDTF">2013-03-19T20:36:58Z</dcterms:created>
  <dcterms:modified xsi:type="dcterms:W3CDTF">2020-03-30T07:06:24Z</dcterms:modified>
</cp:coreProperties>
</file>