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62" r:id="rId4"/>
    <p:sldId id="271" r:id="rId5"/>
    <p:sldId id="272" r:id="rId6"/>
    <p:sldId id="274" r:id="rId7"/>
  </p:sldIdLst>
  <p:sldSz cx="12188825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599" autoAdjust="0"/>
  </p:normalViewPr>
  <p:slideViewPr>
    <p:cSldViewPr>
      <p:cViewPr varScale="1">
        <p:scale>
          <a:sx n="88" d="100"/>
          <a:sy n="88" d="100"/>
        </p:scale>
        <p:origin x="494" y="6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33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477F472-9141-4B58-9149-0EDA94CC09D0}" type="datetime1">
              <a:rPr lang="sl-SI" smtClean="0"/>
              <a:t>30. 03. 2020</a:t>
            </a:fld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EF7E66E-C4AD-4546-9779-63AD1F758319}" type="datetime1">
              <a:rPr lang="sl-SI" noProof="0" smtClean="0"/>
              <a:t>30. 03. 2020</a:t>
            </a:fld>
            <a:endParaRPr lang="sl-SI" noProof="0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noProof="0" dirty="0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noProof="0" dirty="0" smtClean="0"/>
              <a:t>Uredite sloge besedila matrice</a:t>
            </a:r>
          </a:p>
          <a:p>
            <a:pPr lvl="1" rtl="0"/>
            <a:r>
              <a:rPr lang="sl-SI" noProof="0" dirty="0" smtClean="0"/>
              <a:t>Druga raven</a:t>
            </a:r>
          </a:p>
          <a:p>
            <a:pPr lvl="2" rtl="0"/>
            <a:r>
              <a:rPr lang="sl-SI" noProof="0" dirty="0" smtClean="0"/>
              <a:t>Tretja raven</a:t>
            </a:r>
          </a:p>
          <a:p>
            <a:pPr lvl="3" rtl="0"/>
            <a:r>
              <a:rPr lang="sl-SI" noProof="0" dirty="0" smtClean="0"/>
              <a:t>Četrta raven</a:t>
            </a:r>
          </a:p>
          <a:p>
            <a:pPr lvl="4" rtl="0"/>
            <a:r>
              <a:rPr lang="sl-SI" noProof="0" dirty="0" smtClean="0"/>
              <a:t>Peta raven</a:t>
            </a:r>
            <a:endParaRPr lang="sl-SI" noProof="0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sl-SI" smtClean="0"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92281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sl-SI" noProof="0" smtClean="0"/>
              <a:t>2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913430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sl-SI" noProof="0" smtClean="0"/>
              <a:t>3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924156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sl-SI" smtClean="0"/>
              <a:t>Uredite slog naslova matrice</a:t>
            </a:r>
            <a:endParaRPr lang="sl-SI" dirty="0"/>
          </a:p>
        </p:txBody>
      </p:sp>
      <p:grpSp>
        <p:nvGrpSpPr>
          <p:cNvPr id="256" name="vrstica" descr="Slika vrstic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Prostoročno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58" name="Prostoročno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59" name="Prostoročno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0" name="Prostoročno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1" name="Prostoročno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2" name="Prostoročno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3" name="Prostoročno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4" name="Prostoročno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5" name="Prostoročno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6" name="Prostoročno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7" name="Prostoročno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8" name="Prostoročno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9" name="Prostoročno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0" name="Prostoročno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1" name="Prostoročno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2" name="Prostoročno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3" name="Prostoročno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4" name="Prostoročno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5" name="Prostoročno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6" name="Prostoročno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7" name="Prostoročno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8" name="Prostoročno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9" name="Prostoročno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0" name="Prostoročno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1" name="Prostoročno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2" name="Prostoročno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3" name="Prostoročno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4" name="Prostoročno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5" name="Prostoročno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6" name="Prostoročno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7" name="Prostoročno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8" name="Prostoročno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9" name="Prostoročno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0" name="Prostoročno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1" name="Prostoročno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2" name="Prostoročno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3" name="Prostoročno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4" name="Prostoročno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5" name="Prostoročno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6" name="Prostoročno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7" name="Prostoročno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8" name="Prostoročno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9" name="Prostoročno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0" name="Prostoročno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1" name="Prostoročno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2" name="Prostoročno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3" name="Prostoročno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4" name="Prostoročno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5" name="Prostoročno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6" name="Prostoročno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7" name="Prostoročno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8" name="Prostoročno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9" name="Prostoročno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0" name="Prostoročno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1" name="Prostoročno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2" name="Prostoročno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3" name="Prostoročno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4" name="Prostoročno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5" name="Prostoročno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6" name="Prostoročno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7" name="Prostoročno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8" name="Prostoročno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9" name="Prostoročno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0" name="Prostoročno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1" name="Prostoročno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2" name="Prostoročno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3" name="Prostoročno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4" name="Prostoročno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5" name="Prostoročno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6" name="Prostoročno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7" name="Prostoročno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8" name="Prostoročno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9" name="Prostoročno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0" name="Prostoročno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1" name="Prostoročno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2" name="Prostoročno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3" name="Prostoročno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4" name="Prostoročno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5" name="Prostoročno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6" name="Prostoročno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7" name="Prostoročno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8" name="Prostoročno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9" name="Prostoročno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0" name="Prostoročno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1" name="Prostoročno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2" name="Prostoročno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3" name="Prostoročno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4" name="Prostoročno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5" name="Prostoročno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6" name="Prostoročno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7" name="Prostoročno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8" name="Prostoročno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9" name="Prostoročno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0" name="Prostoročno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1" name="Prostoročno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2" name="Prostoročno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3" name="Prostoročno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4" name="Prostoročno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5" name="Prostoročno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6" name="Prostoročno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7" name="Prostoročno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8" name="Prostoročno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9" name="Prostoročno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0" name="Prostoročno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1" name="Prostoročno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2" name="Prostoročno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3" name="Prostoročno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4" name="Prostoročno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5" name="Prostoročno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6" name="Prostoročno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7" name="Prostoročno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8" name="Prostoročno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9" name="Prostoročno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0" name="Prostoročno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1" name="Prostoročno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2" name="Prostoročno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3" name="Prostoročno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4" name="Prostoročno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5" name="Prostoročno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6" name="Prostoročno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7" name="Prostoročno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8" name="Prostoročno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9" name="Prostoročno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</p:grp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smtClean="0"/>
              <a:t>Uredite slog naslova matrice</a:t>
            </a:r>
            <a:endParaRPr lang="sl-SI" dirty="0"/>
          </a:p>
        </p:txBody>
      </p:sp>
      <p:grpSp>
        <p:nvGrpSpPr>
          <p:cNvPr id="7" name="vrstica" descr="Slika vrstic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Prostoročno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9" name="Prostoročno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0" name="Prostoročno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1" name="Prostoročn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2" name="Prostoročn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3" name="Prostoročn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4" name="Prostoročn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5" name="Prostoročn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" name="Prostoročn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" name="Prostoročn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" name="Prostoročn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" name="Prostoročn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" name="Prostoročn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" name="Prostoročn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" name="Prostoročn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" name="Prostoročn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4" name="Prostoročn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5" name="Prostoročn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6" name="Prostoročn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7" name="Prostoročn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8" name="Prostoročn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9" name="Prostoročn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30" name="Prostoročn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31" name="Prostoročn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32" name="Prostoročn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33" name="Prostoročn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34" name="Prostoročn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35" name="Prostoročn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36" name="Prostoročn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37" name="Prostoročn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38" name="Prostoročn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39" name="Prostoročn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40" name="Prostoročn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41" name="Prostoročn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42" name="Prostoročn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43" name="Prostoročn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44" name="Prostoročn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45" name="Prostoročn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46" name="Prostoročn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47" name="Prostoročn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48" name="Prostoročn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49" name="Prostoročn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50" name="Prostoročn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51" name="Prostoročn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52" name="Prostoročn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53" name="Prostoročn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54" name="Prostoročn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55" name="Prostoročn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56" name="Prostoročn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57" name="Prostoročn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58" name="Prostoročn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59" name="Prostoročn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60" name="Prostoročn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61" name="Prostoročn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62" name="Prostoročn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63" name="Prostoročn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64" name="Prostoročn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65" name="Prostoročn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66" name="Prostoročn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67" name="Prostoročn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68" name="Prostoročn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69" name="Prostoročn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70" name="Prostoročn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71" name="Prostoročn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72" name="Prostoročn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73" name="Prostoročn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74" name="Prostoročn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75" name="Prostoročn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76" name="Prostoročn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77" name="Prostoročn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78" name="Prostoročn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79" name="Prostoročn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80" name="Prostoročn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81" name="Prostoročn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</p:grp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D5E0E4-B57C-41A7-B87F-5024DF1369DF}" type="datetime1">
              <a:rPr lang="sl-SI" smtClean="0"/>
              <a:t>30. 03. 2020</a:t>
            </a:fld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grpSp>
        <p:nvGrpSpPr>
          <p:cNvPr id="7" name="vrstica" descr="Slika vrstic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Prostoročno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9" name="Prostoročno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0" name="Prostoročno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1" name="Prostoročn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2" name="Prostoročn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3" name="Prostoročn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4" name="Prostoročn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5" name="Prostoročn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" name="Prostoročn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" name="Prostoročn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" name="Prostoročn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" name="Prostoročn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" name="Prostoročn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" name="Prostoročn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" name="Prostoročn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3" name="Prostoročn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4" name="Prostoročn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5" name="Prostoročn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6" name="Prostoročn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7" name="Prostoročn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8" name="Prostoročn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9" name="Prostoročn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30" name="Prostoročn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31" name="Prostoročn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32" name="Prostoročn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33" name="Prostoročn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34" name="Prostoročn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35" name="Prostoročn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36" name="Prostoročn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37" name="Prostoročn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38" name="Prostoročn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39" name="Prostoročn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40" name="Prostoročn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41" name="Prostoročn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42" name="Prostoročn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43" name="Prostoročn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44" name="Prostoročn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45" name="Prostoročn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46" name="Prostoročn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47" name="Prostoročn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48" name="Prostoročn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49" name="Prostoročn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50" name="Prostoročn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51" name="Prostoročn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52" name="Prostoročn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53" name="Prostoročn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54" name="Prostoročn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55" name="Prostoročn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56" name="Prostoročn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57" name="Prostoročn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58" name="Prostoročn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59" name="Prostoročn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60" name="Prostoročn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61" name="Prostoročn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62" name="Prostoročn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63" name="Prostoročn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64" name="Prostoročn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65" name="Prostoročn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66" name="Prostoročn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67" name="Prostoročn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68" name="Prostoročn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69" name="Prostoročn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70" name="Prostoročn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71" name="Prostoročn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72" name="Prostoročn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73" name="Prostoročn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74" name="Prostoročn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75" name="Prostoročn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76" name="Prostoročn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77" name="Prostoročn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78" name="Prostoročn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79" name="Prostoročn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80" name="Prostoročn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81" name="Prostoročn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</p:grp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sl-SI" noProof="0" smtClean="0"/>
              <a:t>Uredite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2800CD-B58B-4799-B6C1-56B68FE8319D}" type="datetime1">
              <a:rPr lang="sl-SI" noProof="0" smtClean="0"/>
              <a:t>30. 03. 2020</a:t>
            </a:fld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smtClean="0"/>
              <a:t>Uredite slog naslova matrice</a:t>
            </a:r>
            <a:endParaRPr lang="sl-SI" dirty="0"/>
          </a:p>
        </p:txBody>
      </p:sp>
      <p:grpSp>
        <p:nvGrpSpPr>
          <p:cNvPr id="167" name="vrstica" descr="Slika vrstic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Prostoročno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9" name="Prostoročno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0" name="Prostoročno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1" name="Prostoročn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2" name="Prostoročn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3" name="Prostoročn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4" name="Prostoročn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5" name="Prostoročn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6" name="Prostoročn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7" name="Prostoročn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8" name="Prostoročn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9" name="Prostoročn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0" name="Prostoročn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1" name="Prostoročn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2" name="Prostoročn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3" name="Prostoročn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4" name="Prostoročn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5" name="Prostoročn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6" name="Prostoročn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7" name="Prostoročn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8" name="Prostoročn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9" name="Prostoročn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0" name="Prostoročn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1" name="Prostoročn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2" name="Prostoročn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3" name="Prostoročn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4" name="Prostoročn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5" name="Prostoročn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6" name="Prostoročn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7" name="Prostoročn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8" name="Prostoročn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9" name="Prostoročn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0" name="Prostoročn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1" name="Prostoročn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2" name="Prostoročn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3" name="Prostoročn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4" name="Prostoročn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5" name="Prostoročn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6" name="Prostoročn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7" name="Prostoročn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8" name="Prostoročn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9" name="Prostoročn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0" name="Prostoročn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1" name="Prostoročn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2" name="Prostoročn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3" name="Prostoročn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4" name="Prostoročn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5" name="Prostoročn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6" name="Prostoročn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7" name="Prostoročn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8" name="Prostoročn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9" name="Prostoročn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0" name="Prostoročn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1" name="Prostoročn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2" name="Prostoročn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3" name="Prostoročn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4" name="Prostoročn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5" name="Prostoročn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6" name="Prostoročn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7" name="Prostoročn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8" name="Prostoročn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9" name="Prostoročn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0" name="Prostoročn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1" name="Prostoročn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2" name="Prostoročn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3" name="Prostoročn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4" name="Prostoročn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5" name="Prostoročn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6" name="Prostoročn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7" name="Prostoročn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8" name="Prostoročn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9" name="Prostoročn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40" name="Prostoročn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41" name="Prostoročn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</p:grp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B4D186-6635-4203-9785-17E946286C77}" type="datetime1">
              <a:rPr lang="sl-SI" smtClean="0"/>
              <a:t>30. 03. 2020</a:t>
            </a:fld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sl-SI" smtClean="0"/>
              <a:t>Uredite slog naslova matrice</a:t>
            </a:r>
            <a:endParaRPr lang="sl-SI" dirty="0"/>
          </a:p>
        </p:txBody>
      </p:sp>
      <p:grpSp>
        <p:nvGrpSpPr>
          <p:cNvPr id="255" name="vrstica" descr="Slika vrstic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Prostoročno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57" name="Prostoročno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58" name="Prostoročno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59" name="Prostoročno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0" name="Prostoročno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1" name="Prostoročno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2" name="Prostoročno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3" name="Prostoročno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4" name="Prostoročno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5" name="Prostoročno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6" name="Prostoročno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7" name="Prostoročno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8" name="Prostoročno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69" name="Prostoročno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0" name="Prostoročno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1" name="Prostoročno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2" name="Prostoročno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3" name="Prostoročno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4" name="Prostoročno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5" name="Prostoročno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6" name="Prostoročno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7" name="Prostoročno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8" name="Prostoročno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79" name="Prostoročno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0" name="Prostoročno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1" name="Prostoročno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2" name="Prostoročno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3" name="Prostoročno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4" name="Prostoročno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5" name="Prostoročno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6" name="Prostoročno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7" name="Prostoročno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8" name="Prostoročno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89" name="Prostoročno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0" name="Prostoročno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1" name="Prostoročno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2" name="Prostoročno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3" name="Prostoročno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4" name="Prostoročno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5" name="Prostoročno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6" name="Prostoročno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7" name="Prostoročno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8" name="Prostoročno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299" name="Prostoročno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0" name="Prostoročno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1" name="Prostoročno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2" name="Prostoročno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3" name="Prostoročno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4" name="Prostoročno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5" name="Prostoročno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6" name="Prostoročno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7" name="Prostoročno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8" name="Prostoročno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09" name="Prostoročno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0" name="Prostoročno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1" name="Prostoročno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2" name="Prostoročno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3" name="Prostoročno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4" name="Prostoročno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5" name="Prostoročno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6" name="Prostoročno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7" name="Prostoročno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8" name="Prostoročno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19" name="Prostoročno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0" name="Prostoročno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1" name="Prostoročno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2" name="Prostoročno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3" name="Prostoročno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4" name="Prostoročno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5" name="Prostoročno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6" name="Prostoročno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7" name="Prostoročno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8" name="Prostoročno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29" name="Prostoročno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0" name="Prostoročno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1" name="Prostoročno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2" name="Prostoročno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3" name="Prostoročno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4" name="Prostoročno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5" name="Prostoročno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6" name="Prostoročno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7" name="Prostoročno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8" name="Prostoročno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39" name="Prostoročno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0" name="Prostoročno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1" name="Prostoročno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2" name="Prostoročno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3" name="Prostoročno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4" name="Prostoročno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5" name="Prostoročno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6" name="Prostoročno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7" name="Prostoročno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8" name="Prostoročno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49" name="Prostoročno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0" name="Prostoročno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1" name="Prostoročno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2" name="Prostoročno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3" name="Prostoročno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4" name="Prostoročno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5" name="Prostoročno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6" name="Prostoročno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7" name="Prostoročno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8" name="Prostoročno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59" name="Prostoročno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0" name="Prostoročno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1" name="Prostoročno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2" name="Prostoročno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3" name="Prostoročno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4" name="Prostoročno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5" name="Prostoročno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6" name="Prostoročno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7" name="Prostoročno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8" name="Prostoročno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69" name="Prostoročno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0" name="Prostoročno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1" name="Prostoročno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2" name="Prostoročno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3" name="Prostoročno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4" name="Prostoročno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5" name="Prostoročno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6" name="Prostoročno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7" name="Prostoročno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  <p:sp>
          <p:nvSpPr>
            <p:cNvPr id="378" name="Prostoročno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/>
            </a:p>
          </p:txBody>
        </p:sp>
      </p:grp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06798C-63AC-4E5B-A31E-0487BFC438DE}" type="datetime1">
              <a:rPr lang="sl-SI" smtClean="0"/>
              <a:t>30. 03. 2020</a:t>
            </a:fld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smtClean="0"/>
              <a:t>Uredite slog naslova matrice</a:t>
            </a:r>
            <a:endParaRPr lang="sl-SI" dirty="0"/>
          </a:p>
        </p:txBody>
      </p:sp>
      <p:grpSp>
        <p:nvGrpSpPr>
          <p:cNvPr id="158" name="vrstica" descr="Slika vrstic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Prostoročno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0" name="Prostoročno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1" name="Prostoročno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2" name="Prostoročn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3" name="Prostoročn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4" name="Prostoročn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5" name="Prostoročn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6" name="Prostoročn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7" name="Prostoročn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8" name="Prostoročn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69" name="Prostoročn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0" name="Prostoročn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1" name="Prostoročn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2" name="Prostoročn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3" name="Prostoročn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4" name="Prostoročn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5" name="Prostoročn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6" name="Prostoročn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7" name="Prostoročn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8" name="Prostoročn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79" name="Prostoročn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0" name="Prostoročn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1" name="Prostoročn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2" name="Prostoročn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3" name="Prostoročn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4" name="Prostoročn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5" name="Prostoročn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6" name="Prostoročn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7" name="Prostoročn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8" name="Prostoročn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89" name="Prostoročn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0" name="Prostoročn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1" name="Prostoročn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2" name="Prostoročn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3" name="Prostoročn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4" name="Prostoročn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5" name="Prostoročn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6" name="Prostoročn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7" name="Prostoročn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8" name="Prostoročn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199" name="Prostoročn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0" name="Prostoročn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1" name="Prostoročn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2" name="Prostoročn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3" name="Prostoročn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4" name="Prostoročn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5" name="Prostoročn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6" name="Prostoročn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7" name="Prostoročn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8" name="Prostoročn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09" name="Prostoročn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0" name="Prostoročn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1" name="Prostoročn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2" name="Prostoročn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3" name="Prostoročn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4" name="Prostoročn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5" name="Prostoročn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6" name="Prostoročn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7" name="Prostoročn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8" name="Prostoročn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19" name="Prostoročn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0" name="Prostoročn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1" name="Prostoročn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2" name="Prostoročn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3" name="Prostoročn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4" name="Prostoročn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5" name="Prostoročn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6" name="Prostoročn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7" name="Prostoročn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8" name="Prostoročn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29" name="Prostoročn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0" name="Prostoročn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1" name="Prostoročn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  <p:sp>
          <p:nvSpPr>
            <p:cNvPr id="232" name="Prostoročn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dirty="0">
                <a:ln>
                  <a:noFill/>
                </a:ln>
              </a:endParaRPr>
            </a:p>
          </p:txBody>
        </p:sp>
      </p:grp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sl-SI" smtClean="0"/>
              <a:t>Uredite sloge besedila matrice</a:t>
            </a:r>
          </a:p>
          <a:p>
            <a:pPr lvl="1" rtl="0"/>
            <a:r>
              <a:rPr lang="sl-SI" smtClean="0"/>
              <a:t>Druga raven</a:t>
            </a:r>
          </a:p>
          <a:p>
            <a:pPr lvl="2" rtl="0"/>
            <a:r>
              <a:rPr lang="sl-SI" smtClean="0"/>
              <a:t>Tretja raven</a:t>
            </a:r>
          </a:p>
          <a:p>
            <a:pPr lvl="3" rtl="0"/>
            <a:r>
              <a:rPr lang="sl-SI" smtClean="0"/>
              <a:t>Četrta raven</a:t>
            </a:r>
          </a:p>
          <a:p>
            <a:pPr lvl="4" rtl="0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4D6D69-F1B1-4056-9897-E7CF741119F0}" type="datetime1">
              <a:rPr lang="sl-SI" smtClean="0"/>
              <a:t>30. 03. 2020</a:t>
            </a:fld>
            <a:endParaRPr lang="sl-SI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grpSp>
        <p:nvGrpSpPr>
          <p:cNvPr id="160" name="vrstica" descr="Slika vrstic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Prostoročno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2" name="Prostoročno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3" name="Prostoročno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4" name="Prostoročn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5" name="Prostoročn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6" name="Prostoročn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7" name="Prostoročn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8" name="Prostoročn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9" name="Prostoročn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0" name="Prostoročn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1" name="Prostoročn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2" name="Prostoročn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3" name="Prostoročn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4" name="Prostoročn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5" name="Prostoročn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6" name="Prostoročn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7" name="Prostoročn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8" name="Prostoročn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9" name="Prostoročn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0" name="Prostoročn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1" name="Prostoročn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2" name="Prostoročn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3" name="Prostoročn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4" name="Prostoročn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5" name="Prostoročn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6" name="Prostoročn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7" name="Prostoročn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8" name="Prostoročn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9" name="Prostoročn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0" name="Prostoročn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1" name="Prostoročn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2" name="Prostoročn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3" name="Prostoročn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4" name="Prostoročn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5" name="Prostoročn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6" name="Prostoročn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7" name="Prostoročn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8" name="Prostoročn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9" name="Prostoročn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0" name="Prostoročn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1" name="Prostoročn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2" name="Prostoročn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3" name="Prostoročn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4" name="Prostoročn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5" name="Prostoročn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6" name="Prostoročn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7" name="Prostoročn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8" name="Prostoročn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9" name="Prostoročn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0" name="Prostoročn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1" name="Prostoročn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2" name="Prostoročn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3" name="Prostoročn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4" name="Prostoročn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5" name="Prostoročn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6" name="Prostoročn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7" name="Prostoročn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8" name="Prostoročn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9" name="Prostoročn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0" name="Prostoročn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1" name="Prostoročn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2" name="Prostoročn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3" name="Prostoročn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4" name="Prostoročn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5" name="Prostoročn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6" name="Prostoročn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7" name="Prostoročn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8" name="Prostoročn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9" name="Prostoročn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30" name="Prostoročn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31" name="Prostoročn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32" name="Prostoročn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33" name="Prostoročn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34" name="Prostoročn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</p:grp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82355A-DCBE-4290-8193-47806B3216E3}" type="datetime1">
              <a:rPr lang="sl-SI" noProof="0" smtClean="0"/>
              <a:t>30. 03. 2020</a:t>
            </a:fld>
            <a:endParaRPr lang="sl-SI" noProof="0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l-SI" noProof="0" smtClean="0"/>
              <a:t>‹#›</a:t>
            </a:fld>
            <a:endParaRPr lang="sl-SI" noProof="0" dirty="0"/>
          </a:p>
        </p:txBody>
      </p:sp>
      <p:sp>
        <p:nvSpPr>
          <p:cNvPr id="85" name="Označba mesta vsebine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grpSp>
        <p:nvGrpSpPr>
          <p:cNvPr id="156" name="vrstica" descr="Slika vrstic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Prostoročno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58" name="Prostoročno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59" name="Prostoročno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0" name="Prostoročn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1" name="Prostoročn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2" name="Prostoročn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3" name="Prostoročn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4" name="Prostoročn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5" name="Prostoročn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6" name="Prostoročn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7" name="Prostoročn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8" name="Prostoročn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69" name="Prostoročn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0" name="Prostoročn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1" name="Prostoročn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2" name="Prostoročn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3" name="Prostoročn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4" name="Prostoročn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5" name="Prostoročn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6" name="Prostoročn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7" name="Prostoročn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8" name="Prostoročn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79" name="Prostoročn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0" name="Prostoročn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1" name="Prostoročn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2" name="Prostoročn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3" name="Prostoročn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4" name="Prostoročn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5" name="Prostoročn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6" name="Prostoročn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7" name="Prostoročn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8" name="Prostoročn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89" name="Prostoročn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0" name="Prostoročn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1" name="Prostoročn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2" name="Prostoročn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3" name="Prostoročn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4" name="Prostoročn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5" name="Prostoročn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6" name="Prostoročn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7" name="Prostoročn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8" name="Prostoročn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199" name="Prostoročn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0" name="Prostoročn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1" name="Prostoročn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2" name="Prostoročn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3" name="Prostoročn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4" name="Prostoročn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5" name="Prostoročn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6" name="Prostoročn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7" name="Prostoročn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8" name="Prostoročn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09" name="Prostoročn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0" name="Prostoročn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1" name="Prostoročn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2" name="Prostoročn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3" name="Prostoročn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4" name="Prostoročn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5" name="Prostoročn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6" name="Prostoročn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7" name="Prostoročn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8" name="Prostoročn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19" name="Prostoročn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0" name="Prostoročn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1" name="Prostoročn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2" name="Prostoročn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3" name="Prostoročn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4" name="Prostoročn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5" name="Prostoročn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6" name="Prostoročn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7" name="Prostoročn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8" name="Prostoročn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29" name="Prostoročn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  <p:sp>
          <p:nvSpPr>
            <p:cNvPr id="230" name="Prostoročn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ln>
                  <a:noFill/>
                </a:ln>
              </a:endParaRPr>
            </a:p>
          </p:txBody>
        </p:sp>
      </p:grp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D6BA35-6288-4AE5-B6F5-355BE9A6B919}" type="datetime1">
              <a:rPr lang="sl-SI" noProof="0" smtClean="0"/>
              <a:t>30. 03. 2020</a:t>
            </a:fld>
            <a:endParaRPr lang="sl-SI" noProof="0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dirty="0"/>
          </a:p>
        </p:txBody>
      </p:sp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39D014-706E-4578-A150-D00B0DFB645C}" type="datetime1">
              <a:rPr lang="sl-SI" smtClean="0"/>
              <a:t>30. 03. 2020</a:t>
            </a:fld>
            <a:endParaRPr lang="sl-SI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noProof="0" smtClean="0"/>
              <a:t>Uredite sloge besedila matrice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sl-SI" noProof="0" smtClean="0"/>
              <a:t>Uredite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 dirty="0"/>
          </a:p>
        </p:txBody>
      </p:sp>
      <p:grpSp>
        <p:nvGrpSpPr>
          <p:cNvPr id="615" name="okvir" descr="Slika polj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Prostoročno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Prostoročno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Prostoročno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Prostoročn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Prostoročn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Prostoročn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Prostoročn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Prostoročn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Prostoročn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Prostoročn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Prostoročn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Prostoročn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Prostoročn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Prostoročn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Prostoročn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Prostoročn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Prostoročn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Prostoročn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Prostoročn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Prostoročn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Prostoročn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Prostoročn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Prostoročn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Prostoročn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Prostoročn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Prostoročn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Prostoročn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Prostoročn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Prostoročn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Prostoročn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Prostoročn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Prostoročn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Prostoročn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Prostoročn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Prostoročn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Prostoročn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Prostoročn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Prostoročn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Prostoročn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Prostoročn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Prostoročn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Prostoročn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Prostoročn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Prostoročn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Prostoročn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Prostoročn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Prostoročn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Prostoročn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Prostoročn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Prostoročn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Prostoročn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Prostoročn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Prostoročn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Prostoročn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Prostoročn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Prostoročn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Prostoročn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Prostoročn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Prostoročn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Prostoročn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Prostoročn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Prostoročn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Prostoročn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Prostoročn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Prostoročn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Prostoročn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Prostoročn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Prostoročn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Prostoročn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Prostoročn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Prostoročn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Prostoročn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Prostoročn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Prostoročn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Prostoročno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Prostoročno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Prostoročno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Prostoročn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Prostoročn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Prostoročn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Prostoročn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Prostoročn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Prostoročn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Prostoročn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Prostoročn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Prostoročn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Prostoročn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Prostoročn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Prostoročn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Prostoročn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Prostoročn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Prostoročn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Prostoročn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Prostoročn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Prostoročn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Prostoročn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Prostoročn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Prostoročn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Prostoročn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Prostoročn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Prostoročn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Prostoročn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Prostoročn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Prostoročn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Prostoročn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Prostoročn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Prostoročn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Prostoročn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Prostoročn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Prostoročn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Prostoročn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Prostoročn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Prostoročn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Prostoročn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Prostoročn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Prostoročn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Prostoročn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Prostoročn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Prostoročn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Prostoročn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Prostoročn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Prostoročn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Prostoročn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Prostoročn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Prostoročn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Prostoročn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Prostoročn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Prostoročn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Prostoročn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Prostoročn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Prostoročn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Prostoročn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Prostoročn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Prostoročn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Prostoročn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Prostoročn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Prostoročn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Prostoročn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Prostoročn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Prostoročn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Prostoročn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Prostoročn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Prostoročn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Prostoročn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Prostoročn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Prostoročn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Prostoročn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Prostoročn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Prostoročno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Prostoročno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Prostoročno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Prostoročn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Prostoročn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Prostoročn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Prostoročn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Prostoročn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Prostoročn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Prostoročn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Prostoročn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Prostoročn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Prostoročn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Prostoročn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Prostoročn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Prostoročn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Prostoročn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Prostoročn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Prostoročn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Prostoročn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Prostoročn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Prostoročn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Prostoročn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Prostoročn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Prostoročn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Prostoročn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Prostoročn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Prostoročn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Prostoročn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Prostoročn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Prostoročn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Prostoročn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Prostoročn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Prostoročn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Prostoročn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Prostoročn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Prostoročn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Prostoročn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Prostoročn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Prostoročn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Prostoročn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Prostoročn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Prostoročn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Prostoročn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Prostoročn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Prostoročn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Prostoročn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Prostoročn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Prostoročn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Prostoročn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Prostoročn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Prostoročn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Prostoročn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Prostoročn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Prostoročn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Prostoročn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Prostoročn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Prostoročn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Prostoročn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Prostoročn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Prostoročn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Prostoročn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Prostoročn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Prostoročn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Prostoročn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Prostoročn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Prostoročn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Prostoročn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Prostoročn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Prostoročn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Prostoročn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Prostoročn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Prostoročn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Prostoročn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Prostoročno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Prostoročno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Prostoročno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Prostoročn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Prostoročn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Prostoročn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Prostoročn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Prostoročn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Prostoročn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Prostoročn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Prostoročn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Prostoročn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Prostoročn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Prostoročn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Prostoročn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Prostoročn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Prostoročn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Prostoročn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Prostoročn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Prostoročn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Prostoročn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Prostoročn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Prostoročn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Prostoročn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Prostoročn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Prostoročn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Prostoročn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Prostoročn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Prostoročn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Prostoročn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Prostoročn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Prostoročn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Prostoročn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Prostoročn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Prostoročn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Prostoročn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Prostoročn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Prostoročn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Prostoročn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Prostoročn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Prostoročn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Prostoročn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Prostoročn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Prostoročn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Prostoročn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Prostoročn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Prostoročn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Prostoročn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Prostoročn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Prostoročn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Prostoročn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Prostoročn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Prostoročn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Prostoročn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Prostoročn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Prostoročn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Prostoročn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Prostoročn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Prostoročn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Prostoročn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Prostoročn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Prostoročn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Prostoročn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Prostoročn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Prostoročn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Prostoročn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Prostoročn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Prostoročn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Prostoročn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Prostoročn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Prostoročn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Prostoročn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Prostoročn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Prostoročn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8C272F9-8F93-4776-8EDF-4C2E1D569730}" type="datetime1">
              <a:rPr lang="sl-SI" noProof="0" smtClean="0"/>
              <a:t>30. 03. 2020</a:t>
            </a:fld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3" name="Označba mesta za sliko 2" descr="Prazna označba mesta za dodajanje slike. Kliknite označbo mesta in izberite sliko, ki jo želite dodati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 noProof="0" smtClean="0"/>
              <a:t>Kliknite ikono, če želite dodati sliko</a:t>
            </a:r>
            <a:endParaRPr lang="sl-SI" noProof="0" dirty="0"/>
          </a:p>
        </p:txBody>
      </p:sp>
      <p:grpSp>
        <p:nvGrpSpPr>
          <p:cNvPr id="614" name="okvir" descr="Slika polj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Prostoročno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Prostoročno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Prostoročno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Prostoročn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Prostoročn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Prostoročn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Prostoročn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Prostoročn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Prostoročn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Prostoročn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Prostoročn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Prostoročn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Prostoročn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Prostoročn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Prostoročn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Prostoročn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Prostoročn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Prostoročn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Prostoročn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Prostoročn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Prostoročn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Prostoročn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Prostoročn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Prostoročn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Prostoročn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Prostoročn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Prostoročn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Prostoročn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Prostoročn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Prostoročn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Prostoročn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Prostoročn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Prostoročn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Prostoročn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Prostoročn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Prostoročn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Prostoročn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Prostoročn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Prostoročn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Prostoročn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Prostoročn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Prostoročn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Prostoročn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Prostoročn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Prostoročn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Prostoročn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Prostoročn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Prostoročn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Prostoročn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Prostoročn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Prostoročn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Prostoročn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Prostoročn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Prostoročn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Prostoročn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Prostoročn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Prostoročn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Prostoročn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Prostoročn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Prostoročn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Prostoročn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Prostoročn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Prostoročn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Prostoročn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Prostoročn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Prostoročn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Prostoročn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Prostoročn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Prostoročn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Prostoročn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Prostoročn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Prostoročn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Prostoročn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Prostoročn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Prostoročno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Prostoročno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Prostoročno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Prostoročn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Prostoročn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Prostoročn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Prostoročn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Prostoročn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Prostoročn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Prostoročn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Prostoročn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Prostoročn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Prostoročn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Prostoročn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Prostoročn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Prostoročn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Prostoročn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Prostoročn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Prostoročn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Prostoročn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Prostoročn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Prostoročn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Prostoročn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Prostoročn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Prostoročn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Prostoročn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Prostoročn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Prostoročn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Prostoročn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Prostoročn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Prostoročn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Prostoročn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Prostoročn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Prostoročn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Prostoročn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Prostoročn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Prostoročn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Prostoročn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Prostoročn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Prostoročn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Prostoročn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Prostoročn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Prostoročn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Prostoročn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Prostoročn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Prostoročn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Prostoročn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Prostoročn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Prostoročn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Prostoročn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Prostoročn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Prostoročn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Prostoročn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Prostoročn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Prostoročn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Prostoročn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Prostoročn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Prostoročn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Prostoročn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Prostoročn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Prostoročn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Prostoročn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Prostoročn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Prostoročn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Prostoročn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Prostoročn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Prostoročn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Prostoročn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Prostoročn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Prostoročn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Prostoročn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Prostoročn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Prostoročn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Prostoročn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Prostoročno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Prostoročno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Prostoročno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Prostoročn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Prostoročn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Prostoročn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Prostoročn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Prostoročn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Prostoročn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Prostoročn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Prostoročn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Prostoročn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Prostoročn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Prostoročn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Prostoročn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Prostoročn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Prostoročn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Prostoročn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Prostoročn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Prostoročn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Prostoročn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Prostoročn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Prostoročn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Prostoročn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Prostoročn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Prostoročn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Prostoročn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Prostoročn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Prostoročn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Prostoročn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Prostoročn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Prostoročn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Prostoročn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Prostoročn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Prostoročn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Prostoročn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Prostoročn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Prostoročn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Prostoročn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Prostoročn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Prostoročn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Prostoročn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Prostoročn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Prostoročn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Prostoročn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Prostoročn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Prostoročn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Prostoročn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Prostoročn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Prostoročn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Prostoročn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Prostoročn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Prostoročn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Prostoročn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Prostoročn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Prostoročn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Prostoročn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Prostoročn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Prostoročn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Prostoročn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Prostoročn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Prostoročn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Prostoročn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Prostoročn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Prostoročn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Prostoročn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Prostoročn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Prostoročn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Prostoročn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Prostoročn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Prostoročn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Prostoročn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Prostoročn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Prostoročn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Prostoročno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Prostoročno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Prostoročno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Prostoročno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Prostoročno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Prostoročno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Prostoročno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Prostoročno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Prostoročno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Prostoročno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Prostoročno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Prostoročno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Prostoročno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Prostoročno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Prostoročno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Prostoročno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Prostoročno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Prostoročno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Prostoročno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Prostoročno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Prostoročno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Prostoročno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Prostoročno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Prostoročno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Prostoročno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Prostoročno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Prostoročno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Prostoročno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Prostoročno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Prostoročno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Prostoročno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Prostoročno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Prostoročno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Prostoročno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Prostoročno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Prostoročno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Prostoročno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Prostoročno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Prostoročno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Prostoročno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Prostoročno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Prostoročno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Prostoročno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Prostoročno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Prostoročno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Prostoročno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Prostoročno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Prostoročno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Prostoročno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Prostoročno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Prostoročno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Prostoročno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Prostoročno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Prostoročno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Prostoročno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Prostoročno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Prostoročno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Prostoročno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Prostoročno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Prostoročno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Prostoročno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Prostoročno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Prostoročno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Prostoročno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Prostoročno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Prostoročno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Prostoročno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Prostoročno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Prostoročno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Prostoročno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Prostoročno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Prostoročno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Prostoročno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Prostoročno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sl-SI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noProof="0" smtClean="0"/>
              <a:t>Uredite sloge besedila matrice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B32C5A-D84B-4F87-AE0B-A0051B0F40DC}" type="datetime1">
              <a:rPr lang="sl-SI" noProof="0" smtClean="0"/>
              <a:t>30. 03. 2020</a:t>
            </a:fld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l-SI" dirty="0" smtClean="0"/>
              <a:t>Uredite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 rtl="0"/>
            <a:r>
              <a:rPr lang="sl-SI" noProof="0" dirty="0" smtClean="0"/>
              <a:t>Druga raven</a:t>
            </a:r>
          </a:p>
          <a:p>
            <a:pPr lvl="2" rtl="0"/>
            <a:r>
              <a:rPr lang="sl-SI" noProof="0" dirty="0" smtClean="0"/>
              <a:t>Tretja raven</a:t>
            </a:r>
          </a:p>
          <a:p>
            <a:pPr lvl="3" rtl="0"/>
            <a:r>
              <a:rPr lang="sl-SI" noProof="0" dirty="0" smtClean="0"/>
              <a:t>Četrta raven</a:t>
            </a:r>
          </a:p>
          <a:p>
            <a:pPr lvl="4" rtl="0"/>
            <a:r>
              <a:rPr lang="sl-SI" noProof="0" dirty="0" smtClean="0"/>
              <a:t>Peta raven</a:t>
            </a:r>
            <a:endParaRPr lang="sl-SI" noProof="0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sl-SI" noProof="0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8CCBC59-0E3C-45FC-82B7-6661CA0BAF93}" type="datetime1">
              <a:rPr lang="sl-SI" noProof="0" smtClean="0"/>
              <a:t>30. 03. 2020</a:t>
            </a:fld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00897" y="2780928"/>
            <a:ext cx="9972599" cy="2667000"/>
          </a:xfrm>
        </p:spPr>
        <p:txBody>
          <a:bodyPr rtlCol="0"/>
          <a:lstStyle/>
          <a:p>
            <a:r>
              <a:rPr lang="sl-SI" sz="9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TRIJE SEŠTEVANCI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sl-SI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SEŠTEVANJE DO 10</a:t>
            </a:r>
            <a:endParaRPr lang="sl-SI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sl-SI" sz="7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383" y="2199838"/>
            <a:ext cx="1497477" cy="108000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72" y="1988840"/>
            <a:ext cx="1497477" cy="108000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363" y="1999722"/>
            <a:ext cx="1497477" cy="108000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576" y="2089260"/>
            <a:ext cx="1497477" cy="1080000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380" y="2199838"/>
            <a:ext cx="1497478" cy="1080000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570" y="2199838"/>
            <a:ext cx="1497478" cy="1080000"/>
          </a:xfrm>
          <a:prstGeom prst="rect">
            <a:avLst/>
          </a:prstGeom>
        </p:spPr>
      </p:pic>
      <p:sp>
        <p:nvSpPr>
          <p:cNvPr id="11" name="PoljeZBesedilom 10"/>
          <p:cNvSpPr txBox="1"/>
          <p:nvPr/>
        </p:nvSpPr>
        <p:spPr>
          <a:xfrm>
            <a:off x="1315775" y="3730472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4823916" y="374304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sl-SI" sz="9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PoljeZBesedilom 12"/>
          <p:cNvSpPr txBox="1"/>
          <p:nvPr/>
        </p:nvSpPr>
        <p:spPr>
          <a:xfrm>
            <a:off x="9438022" y="3730472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3085308" y="359064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dirty="0"/>
              <a:t>+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6310436" y="359064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dirty="0"/>
              <a:t>+</a:t>
            </a:r>
          </a:p>
        </p:txBody>
      </p:sp>
      <p:sp>
        <p:nvSpPr>
          <p:cNvPr id="16" name="PoljeZBesedilom 15"/>
          <p:cNvSpPr txBox="1"/>
          <p:nvPr/>
        </p:nvSpPr>
        <p:spPr>
          <a:xfrm>
            <a:off x="7988013" y="374304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7" name="Pravokotnik 16"/>
          <p:cNvSpPr/>
          <p:nvPr/>
        </p:nvSpPr>
        <p:spPr>
          <a:xfrm>
            <a:off x="10888031" y="3743048"/>
            <a:ext cx="1080120" cy="114644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8" name="PoljeZBesedilom 17"/>
          <p:cNvSpPr txBox="1"/>
          <p:nvPr/>
        </p:nvSpPr>
        <p:spPr>
          <a:xfrm>
            <a:off x="305741" y="5569308"/>
            <a:ext cx="3050445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SEŠTEVANEC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3726303" y="5564137"/>
            <a:ext cx="3050445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SEŠTEVANEC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7146866" y="5564138"/>
            <a:ext cx="3050445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3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sl-SI" sz="36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SEŠTEVANEC</a:t>
            </a:r>
            <a:endParaRPr lang="sl-SI" sz="36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Raven puščični povezovalnik 21"/>
          <p:cNvCxnSpPr/>
          <p:nvPr/>
        </p:nvCxnSpPr>
        <p:spPr>
          <a:xfrm flipH="1">
            <a:off x="1082510" y="4889496"/>
            <a:ext cx="439904" cy="674641"/>
          </a:xfrm>
          <a:prstGeom prst="straightConnector1">
            <a:avLst/>
          </a:prstGeom>
          <a:ln w="25400">
            <a:solidFill>
              <a:srgbClr val="FF0000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en puščični povezovalnik 23"/>
          <p:cNvCxnSpPr/>
          <p:nvPr/>
        </p:nvCxnSpPr>
        <p:spPr>
          <a:xfrm>
            <a:off x="5113225" y="4953622"/>
            <a:ext cx="0" cy="604804"/>
          </a:xfrm>
          <a:prstGeom prst="straightConnector1">
            <a:avLst/>
          </a:prstGeom>
          <a:ln w="25400"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uščični povezovalnik 25"/>
          <p:cNvCxnSpPr>
            <a:endCxn id="20" idx="0"/>
          </p:cNvCxnSpPr>
          <p:nvPr/>
        </p:nvCxnSpPr>
        <p:spPr>
          <a:xfrm>
            <a:off x="8359180" y="4889496"/>
            <a:ext cx="312909" cy="674642"/>
          </a:xfrm>
          <a:prstGeom prst="straightConnector1">
            <a:avLst/>
          </a:prstGeom>
          <a:ln w="25400">
            <a:solidFill>
              <a:srgbClr val="FFFF00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ven puščični povezovalnik 2"/>
          <p:cNvCxnSpPr/>
          <p:nvPr/>
        </p:nvCxnSpPr>
        <p:spPr>
          <a:xfrm flipH="1">
            <a:off x="11290226" y="4889496"/>
            <a:ext cx="105239" cy="970106"/>
          </a:xfrm>
          <a:prstGeom prst="straightConnector1">
            <a:avLst/>
          </a:prstGeom>
          <a:ln w="2540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jeZBesedilom 22"/>
          <p:cNvSpPr txBox="1"/>
          <p:nvPr/>
        </p:nvSpPr>
        <p:spPr>
          <a:xfrm>
            <a:off x="10487794" y="6001979"/>
            <a:ext cx="1438372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VSOTA</a:t>
            </a:r>
            <a:endParaRPr lang="sl-SI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89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1989955" y="4797152"/>
            <a:ext cx="9859327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sl-SI" sz="6600" dirty="0" smtClean="0">
                <a:latin typeface="Calibri" panose="020F0502020204030204" pitchFamily="34" charset="0"/>
                <a:cs typeface="Calibri" panose="020F0502020204030204" pitchFamily="34" charset="0"/>
              </a:rPr>
              <a:t>  			 </a:t>
            </a:r>
            <a:r>
              <a:rPr lang="sl-SI" sz="96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sl-SI" sz="9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+   </a:t>
            </a:r>
            <a:r>
              <a:rPr lang="sl-SI" sz="9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9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=  6</a:t>
            </a:r>
            <a:endParaRPr lang="sl-SI" sz="9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95" y="659200"/>
            <a:ext cx="1497477" cy="108000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884" y="692696"/>
            <a:ext cx="1497477" cy="108000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097" y="782234"/>
            <a:ext cx="1497477" cy="108000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162" y="802468"/>
            <a:ext cx="1497478" cy="108000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352" y="802468"/>
            <a:ext cx="1497478" cy="1080000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6917" y="802468"/>
            <a:ext cx="1497477" cy="1080000"/>
          </a:xfrm>
          <a:prstGeom prst="rect">
            <a:avLst/>
          </a:prstGeom>
        </p:spPr>
      </p:pic>
      <p:sp>
        <p:nvSpPr>
          <p:cNvPr id="10" name="PoljeZBesedilom 9"/>
          <p:cNvSpPr txBox="1"/>
          <p:nvPr/>
        </p:nvSpPr>
        <p:spPr>
          <a:xfrm>
            <a:off x="1520607" y="205571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sl-SI" sz="96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7820826" y="205571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3925207" y="205571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2676771" y="1994077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6541795" y="1994077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10546765" y="1863056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dirty="0" smtClean="0"/>
              <a:t>?</a:t>
            </a:r>
            <a:endParaRPr lang="sl-SI" sz="9600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9291221" y="206084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dirty="0"/>
              <a:t>=</a:t>
            </a:r>
          </a:p>
        </p:txBody>
      </p:sp>
      <p:cxnSp>
        <p:nvCxnSpPr>
          <p:cNvPr id="18" name="Raven povezovalnik 17"/>
          <p:cNvCxnSpPr/>
          <p:nvPr/>
        </p:nvCxnSpPr>
        <p:spPr>
          <a:xfrm>
            <a:off x="1520607" y="3284984"/>
            <a:ext cx="3298033" cy="0"/>
          </a:xfrm>
          <a:prstGeom prst="line">
            <a:avLst/>
          </a:prstGeom>
          <a:ln w="76200">
            <a:solidFill>
              <a:srgbClr val="7030A0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uščični povezovalnik 19"/>
          <p:cNvCxnSpPr/>
          <p:nvPr/>
        </p:nvCxnSpPr>
        <p:spPr>
          <a:xfrm>
            <a:off x="3070077" y="3477646"/>
            <a:ext cx="1944215" cy="1463522"/>
          </a:xfrm>
          <a:prstGeom prst="straightConnector1">
            <a:avLst/>
          </a:prstGeom>
          <a:ln w="76200">
            <a:solidFill>
              <a:srgbClr val="7030A0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02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795007" y="3942994"/>
            <a:ext cx="10393818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9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		  + </a:t>
            </a: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l-SI" sz="9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sl-SI" sz="96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	  </a:t>
            </a:r>
            <a:r>
              <a:rPr lang="sl-SI" sz="9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17" y="625714"/>
            <a:ext cx="1497477" cy="108000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608" y="636596"/>
            <a:ext cx="1497477" cy="108000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821" y="726134"/>
            <a:ext cx="1497477" cy="1080000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499" y="625714"/>
            <a:ext cx="1497478" cy="1080000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524" y="625714"/>
            <a:ext cx="1497478" cy="108000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1550" y="695302"/>
            <a:ext cx="1497477" cy="1080000"/>
          </a:xfrm>
          <a:prstGeom prst="rect">
            <a:avLst/>
          </a:prstGeom>
        </p:spPr>
      </p:pic>
      <p:sp>
        <p:nvSpPr>
          <p:cNvPr id="11" name="PoljeZBesedilom 10"/>
          <p:cNvSpPr txBox="1"/>
          <p:nvPr/>
        </p:nvSpPr>
        <p:spPr>
          <a:xfrm>
            <a:off x="1716647" y="199359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6352825" y="2041733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sl-SI" sz="96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PoljeZBesedilom 12"/>
          <p:cNvSpPr txBox="1"/>
          <p:nvPr/>
        </p:nvSpPr>
        <p:spPr>
          <a:xfrm>
            <a:off x="9940455" y="1806134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4323744" y="199359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dirty="0"/>
              <a:t>+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7462564" y="1984102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dirty="0"/>
              <a:t>+</a:t>
            </a:r>
          </a:p>
        </p:txBody>
      </p:sp>
      <p:sp>
        <p:nvSpPr>
          <p:cNvPr id="16" name="PoljeZBesedilom 15"/>
          <p:cNvSpPr txBox="1"/>
          <p:nvPr/>
        </p:nvSpPr>
        <p:spPr>
          <a:xfrm>
            <a:off x="8398668" y="199359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cxnSp>
        <p:nvCxnSpPr>
          <p:cNvPr id="17" name="Raven povezovalnik 16"/>
          <p:cNvCxnSpPr/>
          <p:nvPr/>
        </p:nvCxnSpPr>
        <p:spPr>
          <a:xfrm>
            <a:off x="6180994" y="3241526"/>
            <a:ext cx="3298033" cy="0"/>
          </a:xfrm>
          <a:prstGeom prst="line">
            <a:avLst/>
          </a:prstGeom>
          <a:ln w="76200">
            <a:solidFill>
              <a:srgbClr val="00B050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uščični povezovalnik 18"/>
          <p:cNvCxnSpPr/>
          <p:nvPr/>
        </p:nvCxnSpPr>
        <p:spPr>
          <a:xfrm>
            <a:off x="7720977" y="3415526"/>
            <a:ext cx="101627" cy="661546"/>
          </a:xfrm>
          <a:prstGeom prst="straightConnector1">
            <a:avLst/>
          </a:prstGeom>
          <a:ln w="76200">
            <a:solidFill>
              <a:srgbClr val="00B050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oljeZBesedilom 19"/>
          <p:cNvSpPr txBox="1"/>
          <p:nvPr/>
        </p:nvSpPr>
        <p:spPr>
          <a:xfrm>
            <a:off x="10962575" y="1993598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dirty="0" smtClean="0"/>
              <a:t>?</a:t>
            </a:r>
            <a:endParaRPr lang="sl-SI" sz="9600" dirty="0"/>
          </a:p>
        </p:txBody>
      </p:sp>
    </p:spTree>
    <p:extLst>
      <p:ext uri="{BB962C8B-B14F-4D97-AF65-F5344CB8AC3E}">
        <p14:creationId xmlns:p14="http://schemas.microsoft.com/office/powerpoint/2010/main" val="85854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981844" y="5028030"/>
            <a:ext cx="10945216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l-SI" sz="9600" b="1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sl-SI" sz="9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sl-SI" sz="9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sl-SI" sz="9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sl-SI" sz="9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= 6</a:t>
            </a:r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483" y="1019298"/>
            <a:ext cx="1497477" cy="1080000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72" y="808300"/>
            <a:ext cx="1497477" cy="1080000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463" y="819182"/>
            <a:ext cx="1497477" cy="1080000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676" y="908720"/>
            <a:ext cx="1497477" cy="1080000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480" y="1019298"/>
            <a:ext cx="1497478" cy="1080000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670" y="1019298"/>
            <a:ext cx="1497478" cy="1080000"/>
          </a:xfrm>
          <a:prstGeom prst="rect">
            <a:avLst/>
          </a:prstGeom>
        </p:spPr>
      </p:pic>
      <p:sp>
        <p:nvSpPr>
          <p:cNvPr id="14" name="PoljeZBesedilom 13"/>
          <p:cNvSpPr txBox="1"/>
          <p:nvPr/>
        </p:nvSpPr>
        <p:spPr>
          <a:xfrm>
            <a:off x="1717463" y="2185186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5225604" y="2197762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sl-SI" sz="96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PoljeZBesedilom 15"/>
          <p:cNvSpPr txBox="1"/>
          <p:nvPr/>
        </p:nvSpPr>
        <p:spPr>
          <a:xfrm>
            <a:off x="9839710" y="2185186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3486996" y="2045362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dirty="0"/>
              <a:t>+</a:t>
            </a:r>
          </a:p>
        </p:txBody>
      </p:sp>
      <p:sp>
        <p:nvSpPr>
          <p:cNvPr id="18" name="PoljeZBesedilom 17"/>
          <p:cNvSpPr txBox="1"/>
          <p:nvPr/>
        </p:nvSpPr>
        <p:spPr>
          <a:xfrm>
            <a:off x="6712124" y="2045362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dirty="0"/>
              <a:t>+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8389701" y="2197762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10869722" y="1988720"/>
            <a:ext cx="13681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l-SI" sz="9600" dirty="0" smtClean="0"/>
              <a:t>?</a:t>
            </a:r>
            <a:endParaRPr lang="sl-SI" sz="9600" dirty="0"/>
          </a:p>
        </p:txBody>
      </p:sp>
      <p:cxnSp>
        <p:nvCxnSpPr>
          <p:cNvPr id="21" name="Raven povezovalnik 20"/>
          <p:cNvCxnSpPr/>
          <p:nvPr/>
        </p:nvCxnSpPr>
        <p:spPr>
          <a:xfrm>
            <a:off x="1316082" y="3383472"/>
            <a:ext cx="1679793" cy="27176"/>
          </a:xfrm>
          <a:prstGeom prst="line">
            <a:avLst/>
          </a:prstGeom>
          <a:ln w="76200">
            <a:solidFill>
              <a:srgbClr val="FF6600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/>
          <p:nvPr/>
        </p:nvCxnSpPr>
        <p:spPr>
          <a:xfrm>
            <a:off x="8070616" y="3453702"/>
            <a:ext cx="1619344" cy="13588"/>
          </a:xfrm>
          <a:prstGeom prst="line">
            <a:avLst/>
          </a:prstGeom>
          <a:ln w="76200">
            <a:solidFill>
              <a:srgbClr val="FF6600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uščični povezovalnik 26"/>
          <p:cNvCxnSpPr/>
          <p:nvPr/>
        </p:nvCxnSpPr>
        <p:spPr>
          <a:xfrm>
            <a:off x="1989956" y="3619690"/>
            <a:ext cx="269393" cy="1408340"/>
          </a:xfrm>
          <a:prstGeom prst="straightConnector1">
            <a:avLst/>
          </a:prstGeom>
          <a:ln w="76200">
            <a:solidFill>
              <a:srgbClr val="FF6600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puščični povezovalnik 28"/>
          <p:cNvCxnSpPr/>
          <p:nvPr/>
        </p:nvCxnSpPr>
        <p:spPr>
          <a:xfrm flipH="1">
            <a:off x="2854052" y="3699570"/>
            <a:ext cx="5904656" cy="1537502"/>
          </a:xfrm>
          <a:prstGeom prst="straightConnector1">
            <a:avLst/>
          </a:prstGeom>
          <a:ln w="76200">
            <a:solidFill>
              <a:srgbClr val="FF6600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953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981844" y="476672"/>
            <a:ext cx="10153128" cy="60755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>
              <a:lnSpc>
                <a:spcPct val="90000"/>
              </a:lnSpc>
              <a:buAutoNum type="arabicPlain" startAt="3"/>
            </a:pPr>
            <a:r>
              <a:rPr lang="sl-SI" sz="5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+   2   +   1   =   6</a:t>
            </a:r>
          </a:p>
          <a:p>
            <a:pPr>
              <a:lnSpc>
                <a:spcPct val="90000"/>
              </a:lnSpc>
            </a:pPr>
            <a:r>
              <a:rPr lang="sl-SI" sz="5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sl-SI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pPr>
              <a:lnSpc>
                <a:spcPct val="90000"/>
              </a:lnSpc>
            </a:pPr>
            <a:endParaRPr lang="sl-SI" sz="5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sl-SI" sz="5400" b="1" dirty="0">
                <a:latin typeface="Calibri" panose="020F0502020204030204" pitchFamily="34" charset="0"/>
                <a:cs typeface="Calibri" panose="020F0502020204030204" pitchFamily="34" charset="0"/>
              </a:rPr>
              <a:t>3   +   2   +   1   =   6</a:t>
            </a:r>
          </a:p>
          <a:p>
            <a:pPr>
              <a:lnSpc>
                <a:spcPct val="90000"/>
              </a:lnSpc>
            </a:pPr>
            <a:r>
              <a:rPr lang="sl-SI" sz="5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		     </a:t>
            </a:r>
            <a:r>
              <a:rPr lang="sl-SI" sz="36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  <a:p>
            <a:pPr>
              <a:lnSpc>
                <a:spcPct val="90000"/>
              </a:lnSpc>
            </a:pPr>
            <a:endParaRPr lang="sl-SI" sz="5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sl-SI" sz="5400" b="1" dirty="0">
                <a:latin typeface="Calibri" panose="020F0502020204030204" pitchFamily="34" charset="0"/>
                <a:cs typeface="Calibri" panose="020F0502020204030204" pitchFamily="34" charset="0"/>
              </a:rPr>
              <a:t>3   +   2   +   1   =   6</a:t>
            </a:r>
          </a:p>
          <a:p>
            <a:pPr>
              <a:lnSpc>
                <a:spcPct val="90000"/>
              </a:lnSpc>
            </a:pPr>
            <a:r>
              <a:rPr lang="sl-SI" sz="5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sl-SI" sz="36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" name="Lok 2"/>
          <p:cNvSpPr/>
          <p:nvPr/>
        </p:nvSpPr>
        <p:spPr>
          <a:xfrm rot="8573552">
            <a:off x="1450036" y="512675"/>
            <a:ext cx="1800200" cy="1440160"/>
          </a:xfrm>
          <a:prstGeom prst="arc">
            <a:avLst/>
          </a:prstGeom>
          <a:ln w="25400"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Lok 3"/>
          <p:cNvSpPr/>
          <p:nvPr/>
        </p:nvSpPr>
        <p:spPr>
          <a:xfrm rot="8573552">
            <a:off x="3034212" y="2743596"/>
            <a:ext cx="1800200" cy="1440160"/>
          </a:xfrm>
          <a:prstGeom prst="arc">
            <a:avLst/>
          </a:prstGeom>
          <a:ln w="25400"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" name="Raven puščični povezovalnik 5"/>
          <p:cNvCxnSpPr/>
          <p:nvPr/>
        </p:nvCxnSpPr>
        <p:spPr>
          <a:xfrm>
            <a:off x="1413892" y="5733256"/>
            <a:ext cx="1224136" cy="432048"/>
          </a:xfrm>
          <a:prstGeom prst="straightConnector1">
            <a:avLst/>
          </a:prstGeom>
          <a:ln w="25400">
            <a:solidFill>
              <a:srgbClr val="00B0F0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uščični povezovalnik 6"/>
          <p:cNvCxnSpPr/>
          <p:nvPr/>
        </p:nvCxnSpPr>
        <p:spPr>
          <a:xfrm flipH="1">
            <a:off x="3214092" y="5733256"/>
            <a:ext cx="1224136" cy="432048"/>
          </a:xfrm>
          <a:prstGeom prst="straightConnector1">
            <a:avLst/>
          </a:prstGeom>
          <a:ln w="25400">
            <a:solidFill>
              <a:srgbClr val="00B0F0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jeZBesedilom 12"/>
          <p:cNvSpPr txBox="1"/>
          <p:nvPr/>
        </p:nvSpPr>
        <p:spPr>
          <a:xfrm>
            <a:off x="7390556" y="620688"/>
            <a:ext cx="45365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sz="4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 SEŠTEVANJU SE VRSTNI RED SEŠTEVANCEV LAHKO SPREMENI, VSOTA PA OSTANE ENAKA</a:t>
            </a:r>
            <a:r>
              <a:rPr lang="sl-SI" sz="4000" b="1" dirty="0" smtClean="0">
                <a:solidFill>
                  <a:srgbClr val="FF0000"/>
                </a:solidFill>
              </a:rPr>
              <a:t>.</a:t>
            </a:r>
            <a:endParaRPr lang="sl-SI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82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olska tabla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91_TF02804846_TF02804846" id="{56189B2D-B329-4056-9639-F41EDFB6BDF6}" vid="{AE87CB9E-B810-4C64-B83E-458B52CD7482}"/>
    </a:ext>
  </a:extLst>
</a:theme>
</file>

<file path=ppt/theme/theme2.xml><?xml version="1.0" encoding="utf-8"?>
<a:theme xmlns:a="http://schemas.openxmlformats.org/drawingml/2006/main" name="Officeova tema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Predstavitev s tablo za izobraževanje (širokozaslonsko)</Template>
  <TotalTime>303</TotalTime>
  <Words>76</Words>
  <Application>Microsoft Office PowerPoint</Application>
  <PresentationFormat>Po meri</PresentationFormat>
  <Paragraphs>48</Paragraphs>
  <Slides>6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Consolas</vt:lpstr>
      <vt:lpstr>Corbel</vt:lpstr>
      <vt:lpstr>Šolska tabla 16x9</vt:lpstr>
      <vt:lpstr>TRIJE SEŠTEVANCI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Postavitev naslova</dc:title>
  <dc:creator>katarina</dc:creator>
  <cp:lastModifiedBy>katarina</cp:lastModifiedBy>
  <cp:revision>18</cp:revision>
  <dcterms:created xsi:type="dcterms:W3CDTF">2020-03-29T17:39:59Z</dcterms:created>
  <dcterms:modified xsi:type="dcterms:W3CDTF">2020-03-30T18:44:43Z</dcterms:modified>
</cp:coreProperties>
</file>