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2" r:id="rId4"/>
    <p:sldId id="264" r:id="rId5"/>
    <p:sldId id="261" r:id="rId6"/>
    <p:sldId id="265" r:id="rId7"/>
    <p:sldId id="257" r:id="rId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0211C-4683-4823-9518-35292E24A4DC}" type="datetimeFigureOut">
              <a:rPr lang="sl-SI" smtClean="0"/>
              <a:t>7. 04. 2020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B016B-79D4-4841-BC9D-D68111EBFF12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LOČEVANJE ODPADKOV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1"/>
            <a:ext cx="3826768" cy="5326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BIOLOŠKI ODPADKI</a:t>
            </a:r>
          </a:p>
          <a:p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619672" y="2468910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chemeClr val="accent1">
                    <a:lumMod val="75000"/>
                  </a:schemeClr>
                </a:solidFill>
              </a:rPr>
              <a:t>PAPIR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2513425" y="3599992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EMBALAŽA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4860032" y="2636912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rgbClr val="00B050"/>
                </a:solidFill>
              </a:rPr>
              <a:t>STEKLO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4499992" y="4293096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MEŠANI ODPADKI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107504" y="5322078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chemeClr val="bg2">
                    <a:lumMod val="25000"/>
                  </a:schemeClr>
                </a:solidFill>
              </a:rPr>
              <a:t>KOSOVNI ODPADKI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68760"/>
            <a:ext cx="380047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0023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64173"/>
            <a:ext cx="1330251" cy="133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165" y="3657872"/>
            <a:ext cx="2213247" cy="164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4030" y="4877871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4297" y="5295699"/>
            <a:ext cx="1425735" cy="114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8585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B050"/>
                </a:solidFill>
              </a:rPr>
              <a:t>STEKLO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STEKLENICE, </a:t>
            </a:r>
            <a:r>
              <a:rPr lang="sl-SI" dirty="0" smtClean="0"/>
              <a:t>KOZARCI BREZ POKROVČKOV, </a:t>
            </a:r>
            <a:r>
              <a:rPr lang="sl-SI" dirty="0"/>
              <a:t>…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38100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36912"/>
            <a:ext cx="3626767" cy="362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3404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tx2"/>
                </a:solidFill>
              </a:rPr>
              <a:t>PAPIR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ZVEZKI, REVIJE, KARTON, ČASOPIS, KUVERTE, PAPIRNATE VREČKE, …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290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00" y="3541918"/>
            <a:ext cx="4320480" cy="248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7965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EMBALAŽA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PLOČEVINKE, KONZERVE, TETRAPAK, PLASTENKE, POKROVČKI ZA VLAGANJE, PLASTIČNI KOZARCI,….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56992"/>
            <a:ext cx="2839165" cy="2839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86044"/>
            <a:ext cx="4251002" cy="222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8071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BIOLOŠKI ODPADKI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0" i="0" dirty="0">
                <a:solidFill>
                  <a:srgbClr val="4E4D4D"/>
                </a:solidFill>
                <a:effectLst/>
                <a:latin typeface="Open Sans"/>
              </a:rPr>
              <a:t>TRAVA, LISTJE, ROŽE, PLEVEL, OLUPKI SADJA IN ZELENJAVE, KAVNA USEDLINA, ČAJNA VREČKA, JAJČNE LUPINE, ČAJNE VREČKE, …</a:t>
            </a:r>
            <a:endParaRPr lang="sl-S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849" y="3817101"/>
            <a:ext cx="4989934" cy="249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24250"/>
            <a:ext cx="333375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941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7030A0"/>
                </a:solidFill>
              </a:rPr>
              <a:t>MEŠANI ODPADKI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PLENICE, OHLAJEN PEPEL, ZVEČILNI GUMI, KERAMIČNA IN PORCELANASTA POSODA, …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3793604" cy="379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98807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642388"/>
            <a:ext cx="1639069" cy="163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1295" y="4642388"/>
            <a:ext cx="1895872" cy="142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407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KOSOVNI ODPADKI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709086" cy="602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96</Words>
  <Application>Microsoft Office PowerPoint</Application>
  <PresentationFormat>Diaprojekcija na zaslonu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8" baseType="lpstr">
      <vt:lpstr>Officeova tema</vt:lpstr>
      <vt:lpstr>LOČEVANJE ODPADKOV</vt:lpstr>
      <vt:lpstr>STEKLO</vt:lpstr>
      <vt:lpstr>PAPIR</vt:lpstr>
      <vt:lpstr>EMBALAŽA</vt:lpstr>
      <vt:lpstr>BIOLOŠKI ODPADKI</vt:lpstr>
      <vt:lpstr>MEŠANI ODPADKI</vt:lpstr>
      <vt:lpstr>KOSOVNI ODPADKI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LOČEVANJE ODPADKOV</dc:title>
  <dc:creator>Tina Kušar</dc:creator>
  <cp:lastModifiedBy>Tina Kušar</cp:lastModifiedBy>
  <cp:revision>4</cp:revision>
  <dcterms:created xsi:type="dcterms:W3CDTF">2020-04-07T10:42:18Z</dcterms:created>
  <dcterms:modified xsi:type="dcterms:W3CDTF">2020-04-07T11:19:55Z</dcterms:modified>
</cp:coreProperties>
</file>