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4F06-0342-444D-86CA-FE7DA4D254DC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F2AC-425D-4F9E-9B72-769F8E3C5F7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KAKO BI LAHKO ZMANJŠALI ONESNAŽEVANJE?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DOMAČA EKOLOŠKA MILA, ČISTILA, PRALNA SREDSTVA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2697088" cy="242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2843808" y="234888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182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EKOLOŠKA NESREČA – RAZLITJE NAFTE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 SE RAZLIJE NAFTA, KOGA OGROŽA NAFTA?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OGROŽA ŽIVA BITJA V MORJU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2565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36" y="2225659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212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NAREDI POSKUS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POTREBUJEŠ: POSODO Z VODO, OLJE (BUČNO OLJE), VATO, PAPIRNATE BRISAČE, ŽLICO, LONČEK ALI </a:t>
            </a:r>
            <a:r>
              <a:rPr lang="sl-SI" dirty="0" smtClean="0"/>
              <a:t>POSODO.</a:t>
            </a:r>
            <a:endParaRPr lang="sl-SI" dirty="0"/>
          </a:p>
          <a:p>
            <a:r>
              <a:rPr lang="sl-SI" dirty="0"/>
              <a:t>PRIŠLO JE DO RAZLITJA NAFTE. (V VODO VLIJ OLJE (BUČNO JE TEMNEJŠE), DA BO NA VODI PLAVALA POL CM DEBELA PLAST. </a:t>
            </a:r>
          </a:p>
          <a:p>
            <a:r>
              <a:rPr lang="sl-SI" dirty="0"/>
              <a:t>TVOJA NALOGA JE, DA VODO ČIM PREJ OČISTIŠ. NA VOLJO IMAŠ VATO, PAPIRNATE BRISAČKE IN ŽLICO. POTREBUJEŠ TUDI LONČEK/POSODO KAMOR BOŠ DAL ODPADKE OLJA. </a:t>
            </a:r>
          </a:p>
        </p:txBody>
      </p:sp>
    </p:spTree>
    <p:extLst>
      <p:ext uri="{BB962C8B-B14F-4D97-AF65-F5344CB8AC3E}">
        <p14:creationId xmlns:p14="http://schemas.microsoft.com/office/powerpoint/2010/main" xmlns="" val="273781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SI USPEL OČISTITI OLJE? </a:t>
            </a:r>
          </a:p>
          <a:p>
            <a:r>
              <a:rPr lang="sl-SI" dirty="0"/>
              <a:t>KAKO JE ŠLO? TEŽKO? </a:t>
            </a:r>
          </a:p>
          <a:p>
            <a:r>
              <a:rPr lang="sl-SI" dirty="0"/>
              <a:t>KATERI NAČIN ČIŠČENJA SE JE NAJBOLJ OBNESEL?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i="1" dirty="0">
                <a:solidFill>
                  <a:schemeClr val="accent3">
                    <a:lumMod val="75000"/>
                  </a:schemeClr>
                </a:solidFill>
              </a:rPr>
              <a:t>KADAR PRIDE DO TAKŠNE NESREČE, GRE ZA VELIKO ONESNAŽEVANJE OKOLJA, SAJ SE NAFTA  ZELO HITRO RAZLIJE PO POVRŠINI. </a:t>
            </a:r>
          </a:p>
          <a:p>
            <a:pPr marL="0" indent="0">
              <a:buNone/>
            </a:pPr>
            <a:r>
              <a:rPr lang="sl-SI" i="1" dirty="0">
                <a:solidFill>
                  <a:schemeClr val="accent3">
                    <a:lumMod val="75000"/>
                  </a:schemeClr>
                </a:solidFill>
              </a:rPr>
              <a:t>NAFTO JE TEŽKO OČISTITI IN VELIKO ŽIVALI JE ZARADI TEGA PRIZADETIH </a:t>
            </a:r>
          </a:p>
          <a:p>
            <a:pPr marL="0" indent="0">
              <a:buNone/>
            </a:pPr>
            <a:r>
              <a:rPr lang="sl-SI" i="1" dirty="0">
                <a:solidFill>
                  <a:schemeClr val="accent3">
                    <a:lumMod val="75000"/>
                  </a:schemeClr>
                </a:solidFill>
              </a:rPr>
              <a:t>(PTICE, KI PRIDEJO V STIK Z NAFTO, OBIČAJNO POGINEJO, SAJ NE MOREJO LETETI, KER IMAJO ZLEPLJENO PERJE</a:t>
            </a:r>
            <a:r>
              <a:rPr lang="sl-SI" i="1" dirty="0" smtClean="0">
                <a:solidFill>
                  <a:schemeClr val="accent3">
                    <a:lumMod val="75000"/>
                  </a:schemeClr>
                </a:solidFill>
              </a:rPr>
              <a:t>; ČE NAFTO ZAUŽIJEJO, SE ZASTRUPIJO IN PRAV TAKO POGINEJO).</a:t>
            </a:r>
            <a:endParaRPr lang="sl-SI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6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8679" y="1061478"/>
            <a:ext cx="7772400" cy="1470025"/>
          </a:xfrm>
        </p:spPr>
        <p:txBody>
          <a:bodyPr/>
          <a:lstStyle/>
          <a:p>
            <a:r>
              <a:rPr lang="sl-SI" b="1" i="1" dirty="0">
                <a:solidFill>
                  <a:srgbClr val="FF0000"/>
                </a:solidFill>
              </a:rPr>
              <a:t>ONESNAŽEVANJE</a:t>
            </a:r>
            <a:r>
              <a:rPr lang="sl-SI" b="1" i="1" dirty="0"/>
              <a:t> </a:t>
            </a:r>
            <a:r>
              <a:rPr lang="sl-SI" b="1" i="1" dirty="0">
                <a:solidFill>
                  <a:srgbClr val="FF0000"/>
                </a:solidFill>
              </a:rPr>
              <a:t>OKOLJA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939902" cy="325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332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ONESNAŽEVANJE OKOLJA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S SVOJIM RAVNANJEM ČLOVEK ONESNAŽUJE 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ZRAK					ZEMLJO</a:t>
            </a:r>
          </a:p>
          <a:p>
            <a:pPr marL="0" indent="0">
              <a:buNone/>
            </a:pPr>
            <a:r>
              <a:rPr lang="sl-SI" dirty="0"/>
              <a:t>	                   VODO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1331640" y="2060848"/>
            <a:ext cx="26642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H="1">
            <a:off x="3995936" y="2132856"/>
            <a:ext cx="21602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4427984" y="2132856"/>
            <a:ext cx="21602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845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sl-SI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l-SI" sz="4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l-SI" sz="4000" dirty="0">
                <a:solidFill>
                  <a:prstClr val="black"/>
                </a:solidFill>
                <a:ea typeface="+mn-ea"/>
                <a:cs typeface="+mn-cs"/>
              </a:rPr>
              <a:t>NA KAKŠNE NAČINE 		     ONESNAŽUJEMO ZRAK?</a:t>
            </a:r>
            <a: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6772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9411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089076" cy="148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3203848" y="5013176"/>
            <a:ext cx="5482952" cy="1112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S PREVOZNIMI </a:t>
            </a:r>
          </a:p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SREDSTVI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412345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427984" y="333732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TOVARNE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23528" y="1464690"/>
            <a:ext cx="486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KURJENJE V HIŠAH NA </a:t>
            </a:r>
            <a:r>
              <a:rPr lang="sl-SI" sz="3200" dirty="0" smtClean="0">
                <a:solidFill>
                  <a:srgbClr val="00B050"/>
                </a:solidFill>
              </a:rPr>
              <a:t>DRVA</a:t>
            </a:r>
            <a:endParaRPr lang="sl-SI" sz="3200" dirty="0">
              <a:solidFill>
                <a:srgbClr val="00B050"/>
              </a:solidFill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>
            <a:off x="4572000" y="2049465"/>
            <a:ext cx="612490" cy="227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4017641" y="3212976"/>
            <a:ext cx="77038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5508104" y="5466766"/>
            <a:ext cx="288032" cy="12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>
            <a:stCxn id="4" idx="1"/>
          </p:cNvCxnSpPr>
          <p:nvPr/>
        </p:nvCxnSpPr>
        <p:spPr>
          <a:xfrm flipH="1" flipV="1">
            <a:off x="2844652" y="5226732"/>
            <a:ext cx="359196" cy="3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497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 BI LAHKO ZMANJŠALI ONESNAŽEVANJE?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139919"/>
            <a:ext cx="8229600" cy="7211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- NAMESTO AVTA IZBERIMO </a:t>
            </a:r>
            <a:r>
              <a:rPr lang="sl-SI" b="1" dirty="0">
                <a:solidFill>
                  <a:srgbClr val="FF0000"/>
                </a:solidFill>
              </a:rPr>
              <a:t>KOLO </a:t>
            </a:r>
            <a:r>
              <a:rPr lang="sl-SI" dirty="0"/>
              <a:t>ALI GREMO </a:t>
            </a:r>
            <a:r>
              <a:rPr lang="sl-SI" b="1" dirty="0" smtClean="0">
                <a:solidFill>
                  <a:srgbClr val="FF0000"/>
                </a:solidFill>
              </a:rPr>
              <a:t>PEŠ.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/>
              <a:t>- </a:t>
            </a:r>
            <a:r>
              <a:rPr lang="sl-SI" dirty="0" smtClean="0"/>
              <a:t>POSLUŽUJEMO SE JAVNIH PREVOZOV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018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ovezovalnik 4"/>
          <p:cNvCxnSpPr/>
          <p:nvPr/>
        </p:nvCxnSpPr>
        <p:spPr>
          <a:xfrm flipV="1">
            <a:off x="1556908" y="1444926"/>
            <a:ext cx="1152128" cy="1584176"/>
          </a:xfrm>
          <a:prstGeom prst="line">
            <a:avLst/>
          </a:prstGeom>
          <a:ln w="25400" cmpd="sng">
            <a:solidFill>
              <a:srgbClr val="FF0000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esna puščica 5"/>
          <p:cNvSpPr/>
          <p:nvPr/>
        </p:nvSpPr>
        <p:spPr>
          <a:xfrm>
            <a:off x="3635896" y="227687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181" y="1430180"/>
            <a:ext cx="2221792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44987"/>
            <a:ext cx="2618234" cy="194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351" y="4221088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aven povezovalnik 7"/>
          <p:cNvCxnSpPr/>
          <p:nvPr/>
        </p:nvCxnSpPr>
        <p:spPr>
          <a:xfrm flipV="1">
            <a:off x="1619672" y="3996122"/>
            <a:ext cx="1080120" cy="2088232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esna puščica 8"/>
          <p:cNvSpPr/>
          <p:nvPr/>
        </p:nvSpPr>
        <p:spPr>
          <a:xfrm>
            <a:off x="4283968" y="4993876"/>
            <a:ext cx="792088" cy="451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827584" y="6084354"/>
            <a:ext cx="729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- NAMESTO KURJAVE NA DRVA, LAHKO IZBERETE </a:t>
            </a:r>
            <a:r>
              <a:rPr lang="sl-SI" dirty="0" smtClean="0"/>
              <a:t>ELEKTIČNO </a:t>
            </a:r>
            <a:r>
              <a:rPr lang="sl-SI" dirty="0"/>
              <a:t>KURJAVO ALI SI POSTAVITE DOMAČO HIŠNO </a:t>
            </a:r>
            <a:r>
              <a:rPr lang="sl-SI" b="1" dirty="0">
                <a:solidFill>
                  <a:srgbClr val="FF0000"/>
                </a:solidFill>
              </a:rPr>
              <a:t>SONČNO  ALI VETRNO </a:t>
            </a:r>
            <a:r>
              <a:rPr lang="sl-SI" b="1" dirty="0" smtClean="0">
                <a:solidFill>
                  <a:srgbClr val="FF0000"/>
                </a:solidFill>
              </a:rPr>
              <a:t>ELEKTRARNO.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6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NA KAKŠNE NAČINE ONESNAŽUJEMO ZEMLJO?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30" y="3885261"/>
            <a:ext cx="3389670" cy="23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165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0581"/>
            <a:ext cx="2279915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790" y="4149080"/>
            <a:ext cx="32462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928662" y="34290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ŠKROPIVA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479704" y="1714488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DIVJA ODLAGALIŠČA V GOZDU IN NA NJIVSKIH POVRŠINAH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071538" y="607220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PLASTIKA</a:t>
            </a:r>
          </a:p>
        </p:txBody>
      </p:sp>
    </p:spTree>
    <p:extLst>
      <p:ext uri="{BB962C8B-B14F-4D97-AF65-F5344CB8AC3E}">
        <p14:creationId xmlns:p14="http://schemas.microsoft.com/office/powerpoint/2010/main" xmlns="" val="44142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 BI LAHKO ZMANJŠALI ONESNAŽEVANJE?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1684295"/>
          </a:xfrm>
        </p:spPr>
        <p:txBody>
          <a:bodyPr>
            <a:normAutofit lnSpcReduction="10000"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DOMAČA ŠKROPIVA</a:t>
            </a:r>
          </a:p>
          <a:p>
            <a:r>
              <a:rPr lang="sl-SI" b="1" dirty="0">
                <a:solidFill>
                  <a:srgbClr val="00B050"/>
                </a:solidFill>
              </a:rPr>
              <a:t>EKOLOŠKA ŠKROPIVA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       (DRAŽJA)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3321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79512" y="3501008"/>
            <a:ext cx="8388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KOSOVNE ODPADKE PELJEMO V ZBIRNI </a:t>
            </a:r>
            <a:r>
              <a:rPr lang="sl-SI" sz="3200" b="1" dirty="0" smtClean="0">
                <a:solidFill>
                  <a:srgbClr val="00B050"/>
                </a:solidFill>
              </a:rPr>
              <a:t>CENTER.</a:t>
            </a:r>
          </a:p>
          <a:p>
            <a:endParaRPr lang="sl-SI" sz="3200" b="1" dirty="0">
              <a:solidFill>
                <a:srgbClr val="00B050"/>
              </a:solidFill>
            </a:endParaRPr>
          </a:p>
          <a:p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</a:rPr>
              <a:t>TUDI STARA OBLAČILA LAHKO VRŽEMO V POSEBEN ZABOJNIK, KI JE NAMENJEN ZA ZBIRANJE OBLAČIL LJUDEM, KI SO V STISKI. ALI TJA VRŽEŠ RAZTRGANA OBLAČILA? NE, TA SODIJO V KOŠ ZA OSTALE ODPADKE. </a:t>
            </a:r>
            <a:endParaRPr lang="sl-SI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44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sl-SI" dirty="0"/>
              <a:t>KOSOVNI ODPADKI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709086" cy="60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901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NA KAKŠNE NAČINE ONESNAŽUJEMO VODO?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16383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56" y="3727940"/>
            <a:ext cx="2317376" cy="17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95650" y="163618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</a:rPr>
              <a:t>ODPADNA VODA INDUSTRIJE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79426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868144" y="342900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</a:rPr>
              <a:t>GOSPODINJSTVA – PRALNA SREDSTVA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769276" y="5733256"/>
            <a:ext cx="242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</a:rPr>
              <a:t>KMETIJSTVO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36886"/>
            <a:ext cx="34147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7452320" y="4596956"/>
            <a:ext cx="169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</a:rPr>
              <a:t>EKOLOŠKE </a:t>
            </a:r>
          </a:p>
          <a:p>
            <a:r>
              <a:rPr lang="sl-SI" sz="2000" b="1" dirty="0">
                <a:solidFill>
                  <a:srgbClr val="00B050"/>
                </a:solidFill>
              </a:rPr>
              <a:t>NESREČE</a:t>
            </a:r>
          </a:p>
        </p:txBody>
      </p:sp>
    </p:spTree>
    <p:extLst>
      <p:ext uri="{BB962C8B-B14F-4D97-AF65-F5344CB8AC3E}">
        <p14:creationId xmlns:p14="http://schemas.microsoft.com/office/powerpoint/2010/main" xmlns="" val="196622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353</Words>
  <Application>Microsoft Office PowerPoint</Application>
  <PresentationFormat>Diaprojekcija na zaslonu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Diapozitiv 1</vt:lpstr>
      <vt:lpstr>ONESNAŽEVANJE OKOLJA</vt:lpstr>
      <vt:lpstr>ONESNAŽEVANJE OKOLJA</vt:lpstr>
      <vt:lpstr> NA KAKŠNE NAČINE        ONESNAŽUJEMO ZRAK? </vt:lpstr>
      <vt:lpstr>KAKO BI LAHKO ZMANJŠALI ONESNAŽEVANJE?</vt:lpstr>
      <vt:lpstr>NA KAKŠNE NAČINE ONESNAŽUJEMO ZEMLJO?</vt:lpstr>
      <vt:lpstr>KAKO BI LAHKO ZMANJŠALI ONESNAŽEVANJE?</vt:lpstr>
      <vt:lpstr>KOSOVNI ODPADKI</vt:lpstr>
      <vt:lpstr>NA KAKŠNE NAČINE ONESNAŽUJEMO VODO?</vt:lpstr>
      <vt:lpstr>KAKO BI LAHKO ZMANJŠALI ONESNAŽEVANJE?</vt:lpstr>
      <vt:lpstr>EKOLOŠKA NESREČA – RAZLITJE NAFTE</vt:lpstr>
      <vt:lpstr>NAREDI POSKUS</vt:lpstr>
      <vt:lpstr>Diapozitiv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Tina Kušar</dc:creator>
  <cp:lastModifiedBy>Tina Kušar</cp:lastModifiedBy>
  <cp:revision>2</cp:revision>
  <dcterms:created xsi:type="dcterms:W3CDTF">2020-04-07T11:20:37Z</dcterms:created>
  <dcterms:modified xsi:type="dcterms:W3CDTF">2020-04-07T11:32:21Z</dcterms:modified>
</cp:coreProperties>
</file>