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58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B1DA-03EB-4A36-8EB9-72168B08D8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3CB8-29CA-4898-854C-C85E37473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8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1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7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24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5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0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8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35CB-7ABB-40AE-8BA6-3B0465920F4F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e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3.pn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7.wav"/><Relationship Id="rId7" Type="http://schemas.openxmlformats.org/officeDocument/2006/relationships/image" Target="../media/image20.png"/><Relationship Id="rId2" Type="http://schemas.microsoft.com/office/2007/relationships/media" Target="../media/media7.wav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60192" y="609600"/>
            <a:ext cx="7862640" cy="1121664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VIDIM SVETLOBO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03648" y="1962912"/>
            <a:ext cx="5864352" cy="548640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Učbenik stran </a:t>
            </a:r>
            <a:r>
              <a:rPr lang="sl-SI" sz="2800" dirty="0" smtClean="0">
                <a:latin typeface="Comic Sans MS" panose="030F0702030302020204" pitchFamily="66" charset="0"/>
              </a:rPr>
              <a:t>58,59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022592" cy="7022592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8"/>
    </mc:Choice>
    <mc:Fallback>
      <p:transition spd="slow" advTm="16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3" y="1194815"/>
            <a:ext cx="5446395" cy="5446395"/>
          </a:xfrm>
          <a:prstGeom prst="rect">
            <a:avLst/>
          </a:prstGeom>
        </p:spPr>
      </p:pic>
      <p:sp>
        <p:nvSpPr>
          <p:cNvPr id="5" name="Zaokrožen pravokotni oblaček 4"/>
          <p:cNvSpPr/>
          <p:nvPr/>
        </p:nvSpPr>
        <p:spPr>
          <a:xfrm>
            <a:off x="5230368" y="1085088"/>
            <a:ext cx="3486912" cy="2328672"/>
          </a:xfrm>
          <a:prstGeom prst="wedgeRoundRectCallout">
            <a:avLst>
              <a:gd name="adj1" fmla="val -79345"/>
              <a:gd name="adj2" fmla="val 151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Svet okoli sebe vidiš, ker v tvoje oči prihaja svetloba. Vir svetlobe so </a:t>
            </a:r>
            <a:r>
              <a:rPr lang="sl-SI" sz="2800" b="1" u="sng" dirty="0" smtClean="0"/>
              <a:t>svetila.</a:t>
            </a:r>
            <a:endParaRPr lang="sl-SI" sz="2800" b="1" u="sng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3"/>
    </mc:Choice>
    <mc:Fallback>
      <p:transition spd="slow" advTm="11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12453" y="547890"/>
            <a:ext cx="408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Kaj so svetila?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7" name="Ovalni oblaček 6"/>
          <p:cNvSpPr/>
          <p:nvPr/>
        </p:nvSpPr>
        <p:spPr>
          <a:xfrm>
            <a:off x="3267456" y="1878318"/>
            <a:ext cx="3377184" cy="2136648"/>
          </a:xfrm>
          <a:prstGeom prst="wedgeEllipseCallout">
            <a:avLst>
              <a:gd name="adj1" fmla="val -54407"/>
              <a:gd name="adj2" fmla="val 830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Svetila so nebesna telesa in predmeti, ki oddajajo svetlobo.</a:t>
            </a:r>
            <a:endParaRPr lang="sl-SI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396" y="1646301"/>
            <a:ext cx="5211699" cy="5211699"/>
          </a:xfrm>
          <a:prstGeom prst="rect">
            <a:avLst/>
          </a:prstGeom>
        </p:spPr>
      </p:pic>
      <p:pic>
        <p:nvPicPr>
          <p:cNvPr id="1026" name="Picture 2" descr="Cartoon Sun Stock Photos And Images - 123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3" y="1072896"/>
            <a:ext cx="1942465" cy="19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ghtbulb Doodle Stock Illustrations – 5,168 Lightbulb Doodl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3252965"/>
            <a:ext cx="1570285" cy="15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Firefly Royalty-free Illustration - Cartoon Firefly, HD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4572000"/>
            <a:ext cx="1690809" cy="15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lky Way Galaxy With Stars Stock Vector - Illustration of info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8" y="3252965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Free png Cartoon Fire Png Free Download Best Cartoon Fire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25" y="5042706"/>
            <a:ext cx="1610952" cy="15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5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46"/>
    </mc:Choice>
    <mc:Fallback>
      <p:transition spd="slow" advTm="26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188"/>
            <a:ext cx="4964811" cy="4964811"/>
          </a:xfrm>
          <a:prstGeom prst="rect">
            <a:avLst/>
          </a:prstGeom>
        </p:spPr>
      </p:pic>
      <p:pic>
        <p:nvPicPr>
          <p:cNvPr id="9" name="Picture 4" descr="Lightbulb Doodle Stock Illustrations – 5,168 Lightbulb Doodl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2" y="4145279"/>
            <a:ext cx="2712719" cy="27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uščični povezovalnik 5"/>
          <p:cNvCxnSpPr>
            <a:stCxn id="9" idx="0"/>
          </p:cNvCxnSpPr>
          <p:nvPr/>
        </p:nvCxnSpPr>
        <p:spPr>
          <a:xfrm flipH="1" flipV="1">
            <a:off x="8786141" y="2145791"/>
            <a:ext cx="1" cy="19994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 flipV="1">
            <a:off x="5900928" y="2791968"/>
            <a:ext cx="1528854" cy="20604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stCxn id="9" idx="1"/>
          </p:cNvCxnSpPr>
          <p:nvPr/>
        </p:nvCxnSpPr>
        <p:spPr>
          <a:xfrm flipH="1">
            <a:off x="4815840" y="5501639"/>
            <a:ext cx="2613942" cy="30175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10142501" y="3438144"/>
            <a:ext cx="1342363" cy="14142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>
            <a:stCxn id="9" idx="3"/>
          </p:cNvCxnSpPr>
          <p:nvPr/>
        </p:nvCxnSpPr>
        <p:spPr>
          <a:xfrm>
            <a:off x="10142501" y="5501639"/>
            <a:ext cx="1586203" cy="75285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2214181" y="743712"/>
            <a:ext cx="5674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Svetloba se od svetila širi na vse strani. Širi se skozi prozorne snovi (zrak, voda, steklo) in skozi prazen prostor v vesolju.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18" name="Zvok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97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68"/>
    </mc:Choice>
    <mc:Fallback>
      <p:transition spd="slow" advTm="17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oy watching his shadow - Vector Illustration • Pixy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2" name="Picture 4" descr="1061-015.h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13" y="1292353"/>
            <a:ext cx="6571488" cy="45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77824" y="859437"/>
            <a:ext cx="457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 smtClean="0">
                <a:latin typeface="Comic Sans MS" panose="030F0702030302020204" pitchFamily="66" charset="0"/>
              </a:rPr>
              <a:t>Predmete, ki ne oddajajo lastne svetlobe, lahko vidiš, če se svetloba od njih odbija. Predmeti del svetlobe vpijejo, zato se segrejejo, če so dolgo na soncu. Za osvetljenimi predmeti nastane senca.</a:t>
            </a:r>
            <a:endParaRPr lang="sl-SI" sz="2600" dirty="0">
              <a:latin typeface="Comic Sans MS" panose="030F0702030302020204" pitchFamily="66" charset="0"/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6644640" y="3067558"/>
            <a:ext cx="1450848" cy="1109472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03" y="3925824"/>
            <a:ext cx="2917441" cy="2932176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43"/>
    </mc:Choice>
    <mc:Fallback>
      <p:transition spd="slow" advTm="47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639182" y="1191890"/>
            <a:ext cx="4586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dirty="0" smtClean="0">
                <a:latin typeface="Comic Sans MS" panose="030F0702030302020204" pitchFamily="66" charset="0"/>
              </a:rPr>
              <a:t>Osvetljene predmete in svetila vidiš, če gledaš v njihovi smeri in če v tvoje oči pade dovolj svetlobe</a:t>
            </a:r>
            <a:r>
              <a:rPr lang="sl-SI" sz="2800" dirty="0" smtClean="0">
                <a:latin typeface="Comic Sans MS" panose="030F0702030302020204" pitchFamily="66" charset="0"/>
              </a:rPr>
              <a:t>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817258"/>
            <a:ext cx="5723763" cy="5723763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4"/>
    </mc:Choice>
    <mc:Fallback>
      <p:transition spd="slow" advTm="17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43712" y="512064"/>
            <a:ext cx="572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Kako je sestavljeno oko?  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70843"/>
            <a:ext cx="1975104" cy="1975104"/>
          </a:xfrm>
          <a:prstGeom prst="rect">
            <a:avLst/>
          </a:prstGeom>
        </p:spPr>
      </p:pic>
      <p:pic>
        <p:nvPicPr>
          <p:cNvPr id="6" name="Picture 2" descr="Oko in v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9" y="2036064"/>
            <a:ext cx="5741162" cy="43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743201"/>
            <a:ext cx="4212336" cy="4212336"/>
          </a:xfrm>
          <a:prstGeom prst="rect">
            <a:avLst/>
          </a:prstGeom>
        </p:spPr>
      </p:pic>
      <p:sp>
        <p:nvSpPr>
          <p:cNvPr id="10" name="Zaokrožen pravokotni oblaček 9"/>
          <p:cNvSpPr/>
          <p:nvPr/>
        </p:nvSpPr>
        <p:spPr>
          <a:xfrm>
            <a:off x="7437120" y="835229"/>
            <a:ext cx="4352543" cy="2615107"/>
          </a:xfrm>
          <a:prstGeom prst="wedgeRoundRectCallout">
            <a:avLst>
              <a:gd name="adj1" fmla="val -24969"/>
              <a:gd name="adj2" fmla="val 660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Osrednji del tvojega očesa je zrklo. Sestavljeno je iz beločnice, šarenice in zenice. Obrvi, veke in trepalnice ščitijo zrklo. Skozi zenico na zrklu pada v tvoje oko svetloba. Oko svetlobo zazna, vendar se šele v možganih ustvari slika tega, kar vidiš.</a:t>
            </a:r>
            <a:endParaRPr lang="sl-SI" sz="2000" dirty="0"/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7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81"/>
    </mc:Choice>
    <mc:Fallback>
      <p:transition spd="slow" advTm="4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0" y="829057"/>
            <a:ext cx="6028944" cy="602894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364224" y="829056"/>
            <a:ext cx="5035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Comic Sans MS" panose="030F0702030302020204" pitchFamily="66" charset="0"/>
              </a:rPr>
              <a:t>Sedaj odpri učbenik na strani 58, 59 in preberi novo snov </a:t>
            </a:r>
            <a:r>
              <a:rPr lang="sl-SI" sz="4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sl-SI" sz="4800" dirty="0">
              <a:latin typeface="Comic Sans MS" panose="030F0702030302020204" pitchFamily="66" charset="0"/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71"/>
    </mc:Choice>
    <mc:Fallback>
      <p:transition spd="slow" advTm="13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.7|2.5|2.3|2.4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192</Words>
  <Application>Microsoft Office PowerPoint</Application>
  <PresentationFormat>Po meri</PresentationFormat>
  <Paragraphs>11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VIDIM SVETLOBO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SKICE DO ZEMLJEVIDA</dc:title>
  <dc:creator>Uporabnik sistema Windows</dc:creator>
  <cp:lastModifiedBy>Ana</cp:lastModifiedBy>
  <cp:revision>45</cp:revision>
  <dcterms:created xsi:type="dcterms:W3CDTF">2020-03-24T17:28:32Z</dcterms:created>
  <dcterms:modified xsi:type="dcterms:W3CDTF">2020-04-15T13:04:06Z</dcterms:modified>
</cp:coreProperties>
</file>