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73" r:id="rId5"/>
    <p:sldId id="278" r:id="rId6"/>
    <p:sldId id="279" r:id="rId7"/>
    <p:sldId id="276" r:id="rId8"/>
    <p:sldId id="277" r:id="rId9"/>
    <p:sldId id="280" r:id="rId10"/>
    <p:sldId id="281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C602-56C4-4ED0-A4AC-96F024B7B22D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0EFE-EFBC-44E0-A656-375819278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840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C602-56C4-4ED0-A4AC-96F024B7B22D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0EFE-EFBC-44E0-A656-375819278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830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C602-56C4-4ED0-A4AC-96F024B7B22D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0EFE-EFBC-44E0-A656-375819278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310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C602-56C4-4ED0-A4AC-96F024B7B22D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0EFE-EFBC-44E0-A656-375819278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25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C602-56C4-4ED0-A4AC-96F024B7B22D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0EFE-EFBC-44E0-A656-375819278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414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C602-56C4-4ED0-A4AC-96F024B7B22D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0EFE-EFBC-44E0-A656-375819278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998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C602-56C4-4ED0-A4AC-96F024B7B22D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0EFE-EFBC-44E0-A656-375819278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528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C602-56C4-4ED0-A4AC-96F024B7B22D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0EFE-EFBC-44E0-A656-375819278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955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C602-56C4-4ED0-A4AC-96F024B7B22D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0EFE-EFBC-44E0-A656-375819278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637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C602-56C4-4ED0-A4AC-96F024B7B22D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0EFE-EFBC-44E0-A656-375819278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218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C602-56C4-4ED0-A4AC-96F024B7B22D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0EFE-EFBC-44E0-A656-375819278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15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EC602-56C4-4ED0-A4AC-96F024B7B22D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30EFE-EFBC-44E0-A656-375819278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809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M0Jc4sP0BE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mp3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6.mp3"/><Relationship Id="rId7" Type="http://schemas.openxmlformats.org/officeDocument/2006/relationships/image" Target="../media/image1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8.mp3"/><Relationship Id="rId7" Type="http://schemas.openxmlformats.org/officeDocument/2006/relationships/image" Target="../media/image1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10.mp3"/><Relationship Id="rId7" Type="http://schemas.openxmlformats.org/officeDocument/2006/relationships/hyperlink" Target="file:///C:\Users\PC-0000\Documents\3.%20razred\KORONA\GLASBENA%20UMETNOST\ORKESTER.pptx" TargetMode="Externa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p3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2.mp3"/><Relationship Id="rId7" Type="http://schemas.openxmlformats.org/officeDocument/2006/relationships/image" Target="../media/image16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98389" y="365648"/>
            <a:ext cx="2974110" cy="526472"/>
          </a:xfrm>
        </p:spPr>
        <p:txBody>
          <a:bodyPr>
            <a:normAutofit/>
          </a:bodyPr>
          <a:lstStyle/>
          <a:p>
            <a:r>
              <a:rPr lang="sl-SI" sz="2800" b="1" dirty="0">
                <a:latin typeface="Chiller" panose="04020404031007020602" pitchFamily="82" charset="0"/>
              </a:rPr>
              <a:t>»Šola na daljavo za 3. r«</a:t>
            </a:r>
            <a:endParaRPr lang="sl-SI" sz="2800" dirty="0">
              <a:latin typeface="Chiller" panose="04020404031007020602" pitchFamily="82" charset="0"/>
            </a:endParaRP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1620117" y="1130121"/>
            <a:ext cx="9144000" cy="859125"/>
          </a:xfrm>
        </p:spPr>
        <p:txBody>
          <a:bodyPr>
            <a:normAutofit lnSpcReduction="10000"/>
          </a:bodyPr>
          <a:lstStyle/>
          <a:p>
            <a:r>
              <a:rPr lang="sl-SI" sz="6000" b="1" dirty="0">
                <a:solidFill>
                  <a:schemeClr val="accent2">
                    <a:lumMod val="75000"/>
                  </a:schemeClr>
                </a:solidFill>
              </a:rPr>
              <a:t>GLASBENA UMETNOST</a:t>
            </a:r>
          </a:p>
          <a:p>
            <a:endParaRPr lang="sl-SI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401474" y="6064027"/>
            <a:ext cx="958128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rgbClr val="C00000"/>
                </a:solidFill>
              </a:rPr>
              <a:t>Danes boš spoznal-a ORKESTER in nekatera glasbila, ki v njem igrajo.</a:t>
            </a:r>
            <a:endParaRPr lang="sl-SI" sz="24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771" y="3805557"/>
            <a:ext cx="1930691" cy="1788156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2798618" y="2227247"/>
            <a:ext cx="6622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600" b="1" dirty="0">
                <a:solidFill>
                  <a:srgbClr val="0070C0"/>
                </a:solidFill>
                <a:latin typeface="Segoe Script" panose="030B0504020000000003" pitchFamily="66" charset="0"/>
              </a:rPr>
              <a:t>ORKESTER</a:t>
            </a:r>
          </a:p>
        </p:txBody>
      </p:sp>
    </p:spTree>
    <p:extLst>
      <p:ext uri="{BB962C8B-B14F-4D97-AF65-F5344CB8AC3E}">
        <p14:creationId xmlns:p14="http://schemas.microsoft.com/office/powerpoint/2010/main" val="38185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/>
          <p:cNvSpPr txBox="1"/>
          <p:nvPr/>
        </p:nvSpPr>
        <p:spPr>
          <a:xfrm>
            <a:off x="587829" y="560416"/>
            <a:ext cx="237308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0000"/>
                </a:solidFill>
              </a:rPr>
              <a:t>Zapis v zvezek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511627" y="2047220"/>
            <a:ext cx="537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- Zapiši naslov </a:t>
            </a:r>
            <a:r>
              <a:rPr lang="sl-SI" sz="2800" dirty="0">
                <a:solidFill>
                  <a:srgbClr val="FF0000"/>
                </a:solidFill>
              </a:rPr>
              <a:t>Orkester</a:t>
            </a:r>
            <a:r>
              <a:rPr lang="sl-SI" sz="2800" dirty="0"/>
              <a:t> in datum.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587829" y="2810329"/>
            <a:ext cx="1028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Zapiši odgovore </a:t>
            </a:r>
            <a:r>
              <a:rPr lang="sl-S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celih povedih </a:t>
            </a:r>
            <a:r>
              <a:rPr lang="sl-SI" sz="2800" dirty="0"/>
              <a:t>na spodnja vprašanja.</a:t>
            </a:r>
          </a:p>
          <a:p>
            <a:r>
              <a:rPr lang="sl-SI" sz="2800" dirty="0"/>
              <a:t>Pomagaj si z besedilom v tej prezentaciji. Ključne besede zapiši z rdečo barvo. 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783769" y="4195324"/>
            <a:ext cx="4071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1. Kdo sestavlja orkester?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783769" y="4788724"/>
            <a:ext cx="5932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2. Kdo piše glasbo za orkester?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783769" y="5374237"/>
            <a:ext cx="4093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3. Kdo vodi orkester?</a:t>
            </a:r>
          </a:p>
        </p:txBody>
      </p:sp>
    </p:spTree>
    <p:extLst>
      <p:ext uri="{BB962C8B-B14F-4D97-AF65-F5344CB8AC3E}">
        <p14:creationId xmlns:p14="http://schemas.microsoft.com/office/powerpoint/2010/main" val="315487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256092"/>
            <a:ext cx="10515600" cy="852488"/>
          </a:xfrm>
        </p:spPr>
        <p:txBody>
          <a:bodyPr>
            <a:normAutofit/>
          </a:bodyPr>
          <a:lstStyle/>
          <a:p>
            <a:pPr algn="ctr"/>
            <a:r>
              <a:rPr lang="sl-SI" sz="2800" dirty="0">
                <a:latin typeface="+mn-lt"/>
              </a:rPr>
              <a:t>Deček George  je obiskal opero v avstralskem mestu Sydney.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042967" y="1127321"/>
            <a:ext cx="7949046" cy="4649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dirty="0"/>
              <a:t>Klikni na spodnjo sličico in lahko se mu pridružiš.</a:t>
            </a:r>
          </a:p>
        </p:txBody>
      </p:sp>
      <p:pic>
        <p:nvPicPr>
          <p:cNvPr id="13" name="Slika 1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335" y="1858735"/>
            <a:ext cx="78867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4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43" y="141515"/>
            <a:ext cx="7064828" cy="917802"/>
          </a:xfrm>
        </p:spPr>
        <p:txBody>
          <a:bodyPr>
            <a:normAutofit/>
          </a:bodyPr>
          <a:lstStyle/>
          <a:p>
            <a:r>
              <a:rPr lang="sl-SI" sz="2800" dirty="0">
                <a:latin typeface="+mn-lt"/>
              </a:rPr>
              <a:t>Glasbila so v orkestru </a:t>
            </a:r>
            <a:r>
              <a:rPr lang="sl-SI" sz="2800" u="sng" dirty="0">
                <a:latin typeface="+mn-lt"/>
              </a:rPr>
              <a:t>vedno</a:t>
            </a:r>
            <a:r>
              <a:rPr lang="sl-SI" sz="2800" dirty="0">
                <a:latin typeface="+mn-lt"/>
              </a:rPr>
              <a:t> enako razporejena.</a:t>
            </a: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418" r="9790"/>
          <a:stretch/>
        </p:blipFill>
        <p:spPr>
          <a:xfrm rot="5400000">
            <a:off x="3984172" y="435432"/>
            <a:ext cx="4702626" cy="62701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5415642" y="6027292"/>
            <a:ext cx="183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DIRIGENT</a:t>
            </a:r>
          </a:p>
        </p:txBody>
      </p:sp>
      <p:sp>
        <p:nvSpPr>
          <p:cNvPr id="8" name="Pomnoži 7"/>
          <p:cNvSpPr/>
          <p:nvPr/>
        </p:nvSpPr>
        <p:spPr>
          <a:xfrm>
            <a:off x="6014355" y="5410202"/>
            <a:ext cx="593272" cy="51162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081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45769" y="80963"/>
            <a:ext cx="2939143" cy="1325563"/>
          </a:xfrm>
        </p:spPr>
        <p:txBody>
          <a:bodyPr/>
          <a:lstStyle/>
          <a:p>
            <a:pPr algn="ctr"/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VIOLINA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16635" y="1635126"/>
            <a:ext cx="3532848" cy="356439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7"/>
          <a:srcRect t="1534"/>
          <a:stretch/>
        </p:blipFill>
        <p:spPr>
          <a:xfrm>
            <a:off x="6901538" y="1210583"/>
            <a:ext cx="2620408" cy="4892448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6108974" y="74840"/>
            <a:ext cx="3735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VIOLONČELO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1349828" y="5812971"/>
            <a:ext cx="7413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To skupino glasbil imenujemo </a:t>
            </a:r>
            <a:r>
              <a:rPr lang="sl-SI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GODALA.</a:t>
            </a:r>
          </a:p>
        </p:txBody>
      </p:sp>
      <p:pic>
        <p:nvPicPr>
          <p:cNvPr id="3" name="violončel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41670" y="457835"/>
            <a:ext cx="406400" cy="406400"/>
          </a:xfrm>
          <a:prstGeom prst="rect">
            <a:avLst/>
          </a:prstGeom>
        </p:spPr>
      </p:pic>
      <p:pic>
        <p:nvPicPr>
          <p:cNvPr id="8" name="violin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39426" y="534421"/>
            <a:ext cx="406400" cy="406400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10663537" y="873543"/>
            <a:ext cx="63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KLIK</a:t>
            </a:r>
          </a:p>
        </p:txBody>
      </p:sp>
      <p:cxnSp>
        <p:nvCxnSpPr>
          <p:cNvPr id="11" name="Raven puščični povezovalnik 10"/>
          <p:cNvCxnSpPr/>
          <p:nvPr/>
        </p:nvCxnSpPr>
        <p:spPr>
          <a:xfrm flipH="1" flipV="1">
            <a:off x="10199914" y="737621"/>
            <a:ext cx="424543" cy="2882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21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74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5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44223" y="867682"/>
            <a:ext cx="3718074" cy="435133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2349" y="1253217"/>
            <a:ext cx="3469821" cy="4286250"/>
          </a:xfrm>
          <a:prstGeom prst="rect">
            <a:avLst/>
          </a:prstGeom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9252858" y="743744"/>
            <a:ext cx="2024742" cy="1325563"/>
          </a:xfrm>
        </p:spPr>
        <p:txBody>
          <a:bodyPr/>
          <a:lstStyle/>
          <a:p>
            <a:pPr algn="ctr"/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FAGOT</a:t>
            </a: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2166256" y="826407"/>
            <a:ext cx="3470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KLJUNASTA FLAVTA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4110716" y="5728493"/>
            <a:ext cx="6100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To skupino glasbil imenujemo </a:t>
            </a:r>
            <a:r>
              <a:rPr lang="sl-SI" sz="2800" dirty="0">
                <a:solidFill>
                  <a:srgbClr val="FF0000"/>
                </a:solidFill>
              </a:rPr>
              <a:t>PIHALA.</a:t>
            </a:r>
          </a:p>
        </p:txBody>
      </p:sp>
      <p:pic>
        <p:nvPicPr>
          <p:cNvPr id="2" name="fago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77600" y="1203325"/>
            <a:ext cx="406400" cy="406400"/>
          </a:xfrm>
          <a:prstGeom prst="rect">
            <a:avLst/>
          </a:prstGeom>
        </p:spPr>
      </p:pic>
      <p:pic>
        <p:nvPicPr>
          <p:cNvPr id="3" name="flavt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60911" y="10001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5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3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2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95730" y="2033919"/>
            <a:ext cx="4155241" cy="3553412"/>
          </a:xfrm>
          <a:prstGeom prst="rect">
            <a:avLst/>
          </a:prstGeom>
        </p:spPr>
      </p:pic>
      <p:sp>
        <p:nvSpPr>
          <p:cNvPr id="5" name="Naslov 1"/>
          <p:cNvSpPr txBox="1">
            <a:spLocks noGrp="1"/>
          </p:cNvSpPr>
          <p:nvPr>
            <p:ph type="title"/>
          </p:nvPr>
        </p:nvSpPr>
        <p:spPr>
          <a:xfrm>
            <a:off x="1200530" y="714373"/>
            <a:ext cx="28411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TROBENTA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4873352" y="5847341"/>
            <a:ext cx="6100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To skupino glasbil imenujemo </a:t>
            </a:r>
            <a:r>
              <a:rPr lang="sl-SI" sz="2800" dirty="0">
                <a:solidFill>
                  <a:srgbClr val="FF0000"/>
                </a:solidFill>
              </a:rPr>
              <a:t>TROBILA. </a:t>
            </a:r>
            <a:endParaRPr lang="sl-SI" sz="28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0990" y="1644097"/>
            <a:ext cx="3435759" cy="3790837"/>
          </a:xfrm>
          <a:prstGeom prst="rect">
            <a:avLst/>
          </a:prstGeom>
        </p:spPr>
      </p:pic>
      <p:sp>
        <p:nvSpPr>
          <p:cNvPr id="9" name="Naslov 1"/>
          <p:cNvSpPr txBox="1">
            <a:spLocks/>
          </p:cNvSpPr>
          <p:nvPr/>
        </p:nvSpPr>
        <p:spPr>
          <a:xfrm>
            <a:off x="8558869" y="775112"/>
            <a:ext cx="28411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ROG</a:t>
            </a:r>
          </a:p>
        </p:txBody>
      </p:sp>
      <p:pic>
        <p:nvPicPr>
          <p:cNvPr id="2" name="ro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70235" y="1234693"/>
            <a:ext cx="406400" cy="406400"/>
          </a:xfrm>
          <a:prstGeom prst="rect">
            <a:avLst/>
          </a:prstGeom>
        </p:spPr>
      </p:pic>
      <p:pic>
        <p:nvPicPr>
          <p:cNvPr id="3" name="trobent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41701" y="10988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0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9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76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84515" y="1394399"/>
            <a:ext cx="4001448" cy="46608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8245" y="2025747"/>
            <a:ext cx="3825442" cy="2970943"/>
          </a:xfrm>
          <a:prstGeom prst="rect">
            <a:avLst/>
          </a:prstGeom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982685" y="212725"/>
            <a:ext cx="2394857" cy="1325563"/>
          </a:xfrm>
        </p:spPr>
        <p:txBody>
          <a:bodyPr/>
          <a:lstStyle/>
          <a:p>
            <a:pPr algn="ctr"/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KLAVIR</a:t>
            </a: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6815377" y="875506"/>
            <a:ext cx="45111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HARMONIKA</a:t>
            </a:r>
          </a:p>
          <a:p>
            <a:pPr algn="ctr"/>
            <a:r>
              <a:rPr lang="sl-SI" sz="3300" dirty="0">
                <a:latin typeface="+mn-lt"/>
              </a:rPr>
              <a:t>običajno v orkestru ne igra.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6226629" y="5793676"/>
            <a:ext cx="499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To je skupina </a:t>
            </a:r>
            <a:r>
              <a:rPr lang="sl-SI" sz="2800" dirty="0">
                <a:solidFill>
                  <a:srgbClr val="FF0000"/>
                </a:solidFill>
              </a:rPr>
              <a:t>GLASBIL S TIPKAMI.</a:t>
            </a:r>
          </a:p>
        </p:txBody>
      </p:sp>
      <p:pic>
        <p:nvPicPr>
          <p:cNvPr id="2" name="harmoni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86184" y="1113703"/>
            <a:ext cx="406400" cy="406400"/>
          </a:xfrm>
          <a:prstGeom prst="rect">
            <a:avLst/>
          </a:prstGeom>
        </p:spPr>
      </p:pic>
      <p:pic>
        <p:nvPicPr>
          <p:cNvPr id="3" name="klavi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74342" y="6723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9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9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8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 rot="3228126">
            <a:off x="1525095" y="1333566"/>
            <a:ext cx="2581681" cy="4351338"/>
          </a:xfrm>
          <a:prstGeom prst="rect">
            <a:avLst/>
          </a:prstGeom>
        </p:spPr>
      </p:pic>
      <p:pic>
        <p:nvPicPr>
          <p:cNvPr id="5" name="Slika 4">
            <a:hlinkClick r:id="rId7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8"/>
          <a:srcRect t="931"/>
          <a:stretch/>
        </p:blipFill>
        <p:spPr>
          <a:xfrm>
            <a:off x="7411209" y="576943"/>
            <a:ext cx="3264354" cy="5864584"/>
          </a:xfrm>
          <a:prstGeom prst="rect">
            <a:avLst/>
          </a:prstGeom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718457" y="1061811"/>
            <a:ext cx="349431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KITARA</a:t>
            </a:r>
            <a:b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l-SI" sz="3100" dirty="0">
                <a:latin typeface="+mn-lt"/>
              </a:rPr>
              <a:t>v orkestru prav tako gostuje le včasih.</a:t>
            </a: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9241970" y="310696"/>
            <a:ext cx="2394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HARFA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718457" y="5835819"/>
            <a:ext cx="5846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To je skupina glasbil s strunami. Pravimo jim </a:t>
            </a:r>
            <a:r>
              <a:rPr lang="sl-SI" sz="2800" dirty="0">
                <a:solidFill>
                  <a:srgbClr val="FF0000"/>
                </a:solidFill>
              </a:rPr>
              <a:t>BRENKALA.</a:t>
            </a:r>
          </a:p>
        </p:txBody>
      </p:sp>
      <p:pic>
        <p:nvPicPr>
          <p:cNvPr id="9" name="harf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76944" y="770277"/>
            <a:ext cx="519765" cy="406400"/>
          </a:xfrm>
          <a:prstGeom prst="rect">
            <a:avLst/>
          </a:prstGeom>
        </p:spPr>
      </p:pic>
      <p:pic>
        <p:nvPicPr>
          <p:cNvPr id="2" name="kitar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64664" y="10618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4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1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9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668618" y="1690688"/>
            <a:ext cx="3324821" cy="4351338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2013856" y="365125"/>
            <a:ext cx="2394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BOBEN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758" y="1455625"/>
            <a:ext cx="4497842" cy="3404550"/>
          </a:xfrm>
          <a:prstGeom prst="rect">
            <a:avLst/>
          </a:prstGeom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7532914" y="409132"/>
            <a:ext cx="2394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ZVONČKI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7445827" y="5682092"/>
            <a:ext cx="2481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To so </a:t>
            </a:r>
            <a:r>
              <a:rPr lang="sl-SI" sz="2800" dirty="0">
                <a:solidFill>
                  <a:srgbClr val="FF0000"/>
                </a:solidFill>
              </a:rPr>
              <a:t>TOLKALA</a:t>
            </a:r>
            <a:r>
              <a:rPr lang="sl-SI" sz="2800" dirty="0"/>
              <a:t>.</a:t>
            </a:r>
            <a:endParaRPr lang="sl-SI" sz="2800" dirty="0">
              <a:solidFill>
                <a:srgbClr val="FF0000"/>
              </a:solidFill>
            </a:endParaRPr>
          </a:p>
        </p:txBody>
      </p:sp>
      <p:pic>
        <p:nvPicPr>
          <p:cNvPr id="2" name="bobn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05513" y="824707"/>
            <a:ext cx="406400" cy="406400"/>
          </a:xfrm>
          <a:prstGeom prst="rect">
            <a:avLst/>
          </a:prstGeom>
        </p:spPr>
      </p:pic>
      <p:pic>
        <p:nvPicPr>
          <p:cNvPr id="3" name="zvončk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27771" y="8247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85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6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177</Words>
  <Application>Microsoft Office PowerPoint</Application>
  <PresentationFormat>Widescreen</PresentationFormat>
  <Paragraphs>35</Paragraphs>
  <Slides>10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Chiller</vt:lpstr>
      <vt:lpstr>Segoe Script</vt:lpstr>
      <vt:lpstr>Officeova tema</vt:lpstr>
      <vt:lpstr>»Šola na daljavo za 3. r«</vt:lpstr>
      <vt:lpstr>Deček George  je obiskal opero v avstralskem mestu Sydney.</vt:lpstr>
      <vt:lpstr>Glasbila so v orkestru vedno enako razporejena.</vt:lpstr>
      <vt:lpstr>VIOLINA</vt:lpstr>
      <vt:lpstr>FAGOT</vt:lpstr>
      <vt:lpstr>TROBENTA</vt:lpstr>
      <vt:lpstr>KLAVIR</vt:lpstr>
      <vt:lpstr>KITARA v orkestru prav tako gostuje le včasih.</vt:lpstr>
      <vt:lpstr>PowerPoint Presentation</vt:lpstr>
      <vt:lpstr>PowerPoint Presentation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»Šola na daljavo za 3. a«</dc:title>
  <dc:creator>Andreja Kovač</dc:creator>
  <cp:lastModifiedBy>Nataša Lenarčič</cp:lastModifiedBy>
  <cp:revision>55</cp:revision>
  <dcterms:created xsi:type="dcterms:W3CDTF">2020-03-15T21:42:43Z</dcterms:created>
  <dcterms:modified xsi:type="dcterms:W3CDTF">2020-04-06T11:45:37Z</dcterms:modified>
</cp:coreProperties>
</file>