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7" r:id="rId2"/>
    <p:sldId id="274" r:id="rId3"/>
    <p:sldId id="281" r:id="rId4"/>
    <p:sldId id="280" r:id="rId5"/>
    <p:sldId id="283" r:id="rId6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706" autoAdjust="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8213ADB-4FFA-4928-961D-B1499389FA19}" type="datetime1">
              <a:rPr lang="sl-SI" smtClean="0"/>
              <a:t>6. 04. 2020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17F2041-0803-4D81-8201-21836B5ABD05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3672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5584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7958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Posnetek barvitih školjk od blizu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4624183"/>
          </a:xfrm>
          <a:prstGeom prst="rect">
            <a:avLst/>
          </a:prstGeom>
        </p:spPr>
      </p:pic>
      <p:sp useBgFill="1">
        <p:nvSpPr>
          <p:cNvPr id="7" name="Pravokotnik 6"/>
          <p:cNvSpPr/>
          <p:nvPr/>
        </p:nvSpPr>
        <p:spPr bwMode="white">
          <a:xfrm>
            <a:off x="0" y="3074521"/>
            <a:ext cx="12201888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293814" y="3937321"/>
            <a:ext cx="9601200" cy="1625279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00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293814" y="5641975"/>
            <a:ext cx="96012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l-SI" noProof="0" dirty="0" smtClean="0"/>
              <a:t>Urejanje sloga podnaslova matrice</a:t>
            </a:r>
            <a:endParaRPr lang="sl-SI" noProof="0" dirty="0"/>
          </a:p>
        </p:txBody>
      </p:sp>
      <p:sp>
        <p:nvSpPr>
          <p:cNvPr id="10" name="Prostoročno 9"/>
          <p:cNvSpPr/>
          <p:nvPr/>
        </p:nvSpPr>
        <p:spPr>
          <a:xfrm rot="21388434">
            <a:off x="12235" y="2969834"/>
            <a:ext cx="12169907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  <p:sp>
        <p:nvSpPr>
          <p:cNvPr id="11" name="Prostoročno 10"/>
          <p:cNvSpPr/>
          <p:nvPr/>
        </p:nvSpPr>
        <p:spPr>
          <a:xfrm rot="21388434">
            <a:off x="29672" y="2764068"/>
            <a:ext cx="12205856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  <p:sp>
        <p:nvSpPr>
          <p:cNvPr id="12" name="Prostoročno 11"/>
          <p:cNvSpPr/>
          <p:nvPr/>
        </p:nvSpPr>
        <p:spPr>
          <a:xfrm rot="21388434">
            <a:off x="-4585" y="3108508"/>
            <a:ext cx="12215153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293814" y="1828801"/>
            <a:ext cx="9601198" cy="3962400"/>
          </a:xfrm>
        </p:spPr>
        <p:txBody>
          <a:bodyPr vert="eaVert" rtlCol="0"/>
          <a:lstStyle/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8B3B5E-642B-4BB0-BEFB-C3C6A788CA25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884CCC-2C1E-4108-BDE7-4BD1DD6A90C6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A95C4F-34C5-4221-983C-3B77A01AABF0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293813" y="1928553"/>
            <a:ext cx="9601200" cy="2262447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5400" b="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3" y="4267200"/>
            <a:ext cx="96012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3DEF2B-5F0E-4E48-B1A4-B70BEB046A0C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293813" y="1828800"/>
            <a:ext cx="4648199" cy="3962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50767" y="1828800"/>
            <a:ext cx="4648200" cy="3962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F8115A-EDF7-41E4-AB95-A4FB79F0EC1D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513F29E-967E-4B69-BEAA-E3504E43784D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3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293813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49862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249862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B39AB9-4963-4300-9BB2-02ED6A303F06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68D24F-E1F3-4E4A-BDFE-34E99474910B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A8FDB-66A8-4578-911F-B6282C0D137D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8013" y="533400"/>
            <a:ext cx="4572001" cy="2743199"/>
          </a:xfrm>
        </p:spPr>
        <p:txBody>
          <a:bodyPr rtlCol="0" anchor="b">
            <a:normAutofit/>
          </a:bodyPr>
          <a:lstStyle>
            <a:lvl1pPr rtl="0">
              <a:lnSpc>
                <a:spcPct val="80000"/>
              </a:lnSpc>
              <a:defRPr sz="4000" b="0"/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637213" y="533401"/>
            <a:ext cx="5943603" cy="52578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08013" y="3429000"/>
            <a:ext cx="4572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FE7C7F-3315-4867-86A6-91B87AB3CA93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7009050" y="533401"/>
            <a:ext cx="4573192" cy="2743199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4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0" y="3"/>
            <a:ext cx="6553318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7009049" y="3429001"/>
            <a:ext cx="4573191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FF2C38-1171-489F-8CA1-340A0F12C338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-4585" y="5374939"/>
            <a:ext cx="12240113" cy="1559261"/>
            <a:chOff x="-4585" y="2764068"/>
            <a:chExt cx="12240113" cy="1559261"/>
          </a:xfrm>
        </p:grpSpPr>
        <p:sp>
          <p:nvSpPr>
            <p:cNvPr id="9" name="Prostoročno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  <p:sp>
          <p:nvSpPr>
            <p:cNvPr id="10" name="Prostoročno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  <p:sp>
          <p:nvSpPr>
            <p:cNvPr id="11" name="Prostoročno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sl-SI" noProof="0" dirty="0"/>
            </a:p>
          </p:txBody>
        </p:sp>
      </p:grp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 smtClean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293814" y="1828801"/>
            <a:ext cx="9601198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299152" y="6400800"/>
            <a:ext cx="595483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7989510" y="6400800"/>
            <a:ext cx="154866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F334C9C-3B4D-4900-93D2-C19C583C529A}" type="datetime1">
              <a:rPr lang="sl-SI" noProof="0" smtClean="0"/>
              <a:t>6. 04. 2020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9818310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031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3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74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31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IN –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sl-SI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ctr" rtl="0"/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PRIDEVNIKI NA –ED in –ING 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777766"/>
          </a:xfrm>
        </p:spPr>
        <p:txBody>
          <a:bodyPr rtlCol="0">
            <a:normAutofit/>
          </a:bodyPr>
          <a:lstStyle/>
          <a:p>
            <a:pPr algn="ctr" rtl="0"/>
            <a:r>
              <a:rPr lang="sl-S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ENDING IN -ED</a:t>
            </a:r>
            <a:endParaRPr lang="sl-S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značba mesta za vsebino 13"/>
          <p:cNvSpPr>
            <a:spLocks noGrp="1"/>
          </p:cNvSpPr>
          <p:nvPr>
            <p:ph idx="1"/>
          </p:nvPr>
        </p:nvSpPr>
        <p:spPr>
          <a:xfrm>
            <a:off x="546538" y="1082566"/>
            <a:ext cx="11466786" cy="5181600"/>
          </a:xfrm>
        </p:spPr>
        <p:txBody>
          <a:bodyPr rtlCol="0"/>
          <a:lstStyle/>
          <a:p>
            <a:pPr marL="45720" indent="0" rtl="0">
              <a:lnSpc>
                <a:spcPct val="150000"/>
              </a:lnSpc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FEELINGS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(= opisujejo OBČUTKE):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weekend. (navdušen sem)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(zdolgočasen je)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(se ne zanima)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garden. (utrujeni so)</a:t>
            </a:r>
          </a:p>
          <a:p>
            <a:pPr marL="560070" indent="-514350" rtl="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(zadovoljen si)</a:t>
            </a:r>
          </a:p>
          <a:p>
            <a:pPr marL="560070" indent="-514350" rtl="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rtl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725214"/>
          </a:xfrm>
        </p:spPr>
        <p:txBody>
          <a:bodyPr/>
          <a:lstStyle/>
          <a:p>
            <a:pPr algn="ctr"/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ADJECTIVES ENDING IN -ING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0" y="1030014"/>
            <a:ext cx="12107917" cy="5118538"/>
          </a:xfrm>
        </p:spPr>
        <p:txBody>
          <a:bodyPr>
            <a:normAutofit fontScale="92500"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TH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feeling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in a person (=opisujejo stvari, ki povzročijo občutke pri ljudeh):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excit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aliens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? (razburljiv film)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He‘s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(dolgočasna služba)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(zanimiva knjiga)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(utrujajoče delo)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satisfy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(zadovoljujoče delo)</a:t>
            </a:r>
          </a:p>
          <a:p>
            <a:pPr marL="560070" indent="-51435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0070" indent="-514350">
              <a:buAutoNum type="arabicPeriod"/>
            </a:pP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0070" indent="-514350">
              <a:buAutoNum type="arabicPeriod"/>
            </a:pP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67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945931"/>
          </a:xfrm>
        </p:spPr>
        <p:txBody>
          <a:bodyPr/>
          <a:lstStyle/>
          <a:p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(=primerjaj)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značba mesta za sliko 4" descr="Malček in deklica se držita za roke na plaži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131" y="3203763"/>
            <a:ext cx="3481661" cy="3188749"/>
          </a:xfrm>
        </p:spPr>
      </p:pic>
      <p:sp>
        <p:nvSpPr>
          <p:cNvPr id="4" name="Označba mesta besedila 3"/>
          <p:cNvSpPr>
            <a:spLocks noGrp="1"/>
          </p:cNvSpPr>
          <p:nvPr>
            <p:ph type="body" sz="half" idx="4294967295"/>
          </p:nvPr>
        </p:nvSpPr>
        <p:spPr>
          <a:xfrm>
            <a:off x="567560" y="1439918"/>
            <a:ext cx="10510344" cy="4319752"/>
          </a:xfrm>
        </p:spPr>
        <p:txBody>
          <a:bodyPr rtlCol="0"/>
          <a:lstStyle/>
          <a:p>
            <a:pPr marL="560070" indent="-514350" rtl="0">
              <a:lnSpc>
                <a:spcPct val="150000"/>
              </a:lnSpc>
              <a:buAutoNum type="alphaLcParenR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relax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holiday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</a:p>
          <a:p>
            <a:pPr marL="560070" indent="-514350" rtl="0">
              <a:lnSpc>
                <a:spcPct val="150000"/>
              </a:lnSpc>
              <a:buAutoNum type="alphaLcParenR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instructors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relax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manner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 rtl="0">
              <a:lnSpc>
                <a:spcPct val="150000"/>
              </a:lnSpc>
              <a:buAutoNum type="alphaLcParenR" startAt="3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satisfy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meal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 rtl="0">
              <a:lnSpc>
                <a:spcPct val="150000"/>
              </a:lnSpc>
              <a:buAutoNum type="alphaLcParenR" startAt="3"/>
            </a:pP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airline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satisfi</a:t>
            </a:r>
            <a:r>
              <a:rPr lang="sl-SI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sl-SI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" indent="0" rtl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693683"/>
          </a:xfrm>
        </p:spPr>
        <p:txBody>
          <a:bodyPr>
            <a:normAutofit/>
          </a:bodyPr>
          <a:lstStyle/>
          <a:p>
            <a:r>
              <a:rPr lang="sl-S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 (=dopolni)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5821" y="998482"/>
            <a:ext cx="11183007" cy="5580993"/>
          </a:xfrm>
        </p:spPr>
        <p:txBody>
          <a:bodyPr>
            <a:normAutofit/>
          </a:bodyPr>
          <a:lstStyle/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went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Disneyland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it more ____________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amuse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parents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irritate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friends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arrive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late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 film.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You‘ll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never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(bore) at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night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Berlin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beacuse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nightlife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wonderful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60070" indent="-514350">
              <a:lnSpc>
                <a:spcPct val="150000"/>
              </a:lnSpc>
              <a:buAutoNum type="arabicPeriod"/>
            </a:pP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___________ (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embarras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felt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uncomfortable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Školjke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322_TF02895255" id="{A2A126BF-54A6-4052-A529-8792557BB9FF}" vid="{637D6751-87EA-477D-A14A-7FFF49EA1F2F}"/>
    </a:ext>
  </a:extLst>
</a:theme>
</file>

<file path=ppt/theme/theme2.xml><?xml version="1.0" encoding="utf-8"?>
<a:theme xmlns:a="http://schemas.openxmlformats.org/drawingml/2006/main" name="Officeova tema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Zbirka barvitih školjk</Template>
  <TotalTime>64</TotalTime>
  <Words>264</Words>
  <Application>Microsoft Office PowerPoint</Application>
  <PresentationFormat>Širokozaslonsko</PresentationFormat>
  <Paragraphs>30</Paragraphs>
  <Slides>5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Corbel</vt:lpstr>
      <vt:lpstr>Školjke 16x9</vt:lpstr>
      <vt:lpstr>ADJECTIVES IN –ed and –ing </vt:lpstr>
      <vt:lpstr>ADJECTIVES ENDING IN -ED</vt:lpstr>
      <vt:lpstr>ADJECTIVES ENDING IN -ING</vt:lpstr>
      <vt:lpstr>Compare (=primerjaj)</vt:lpstr>
      <vt:lpstr>Complete (=dopolni)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–ed and –ing</dc:title>
  <dc:creator>Uporabnik sistema Windows</dc:creator>
  <cp:lastModifiedBy>Uporabnik sistema Windows</cp:lastModifiedBy>
  <cp:revision>6</cp:revision>
  <dcterms:created xsi:type="dcterms:W3CDTF">2020-04-06T20:56:42Z</dcterms:created>
  <dcterms:modified xsi:type="dcterms:W3CDTF">2020-04-06T22:01:37Z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