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760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893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267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26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49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43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253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29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44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834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21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C2A0-F859-434C-A8CF-18B593D865B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D353-4381-452C-A929-AA5BE914B1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491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8222" y="1122363"/>
            <a:ext cx="9369777" cy="164341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BARVNI KONTRASTI 2. DEL </a:t>
            </a:r>
            <a:r>
              <a:rPr lang="sl-SI" sz="49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TOPLO- HLADEN KONTRAST</a:t>
            </a:r>
            <a:endParaRPr lang="sl-SI" sz="49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70" y="2867377"/>
            <a:ext cx="4417187" cy="33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/>
              <a:t>Takšne slike so polne močnih barv. S svojo pisanostjo pritegnejo pogled.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1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3200" dirty="0" smtClean="0">
                <a:latin typeface="Book Antiqua" panose="02040602050305030304" pitchFamily="18" charset="0"/>
              </a:rPr>
              <a:t>Če želimo kontrast omiliti, barve preprosto zmešamo med seboj ali pa jim dodamo belo, črno ali sivo barvo.</a:t>
            </a:r>
            <a:endParaRPr lang="sl-SI" sz="3200" dirty="0">
              <a:latin typeface="Book Antiqua" panose="02040602050305030304" pitchFamily="18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805" y="1825625"/>
            <a:ext cx="32823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757" y="510680"/>
            <a:ext cx="5100840" cy="58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2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711" y="403315"/>
            <a:ext cx="5364737" cy="61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5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445" y="493235"/>
            <a:ext cx="5799882" cy="58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>
                <a:latin typeface="Book Antiqua" panose="02040602050305030304" pitchFamily="18" charset="0"/>
              </a:rPr>
              <a:t>Toplo – hladen kontrast nastopi med toplimi in hladnimi barvami.</a:t>
            </a:r>
            <a:endParaRPr lang="sl-SI" dirty="0">
              <a:latin typeface="Book Antiqua" panose="02040602050305030304" pitchFamily="18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962944"/>
            <a:ext cx="7620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733" y="614627"/>
            <a:ext cx="4847167" cy="48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9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Tople barve pripadajo soncu. Spominjajo nas na tople stvari v naravi: sonce, ogenj, poletje…Tople barve so RUMENA, ORANŽNA, RDEČA.</a:t>
            </a:r>
            <a:endParaRPr lang="sl-SI" sz="3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Označba mesta vsebine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56" y="1825625"/>
            <a:ext cx="65310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9244" y="365125"/>
            <a:ext cx="10484556" cy="17001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600" dirty="0" smtClean="0">
                <a:latin typeface="Book Antiqua" panose="02040602050305030304" pitchFamily="18" charset="0"/>
              </a:rPr>
              <a:t>Hladne barve pripadajo mrazu in ledu. Spominjajo nas na hladne stvari v naravi kot so voda, led…Hladne barve so MODRA, ZELENA, VIJOLIČNA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423" y="2065250"/>
            <a:ext cx="8204200" cy="38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889" y="387157"/>
            <a:ext cx="6852153" cy="57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178"/>
            <a:ext cx="10515600" cy="170144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Book Antiqua" panose="02040602050305030304" pitchFamily="18" charset="0"/>
              </a:rPr>
              <a:t>Kadar na sliki nastopajo tople barve v kombinaciji s hladnimi,</a:t>
            </a:r>
            <a:br>
              <a:rPr lang="sl-SI" dirty="0" smtClean="0">
                <a:latin typeface="Book Antiqua" panose="02040602050305030304" pitchFamily="18" charset="0"/>
              </a:rPr>
            </a:br>
            <a:r>
              <a:rPr lang="sl-SI" dirty="0" smtClean="0">
                <a:latin typeface="Book Antiqua" panose="02040602050305030304" pitchFamily="18" charset="0"/>
              </a:rPr>
              <a:t>govorimo o toplo- hladnem kontrastu.</a:t>
            </a:r>
            <a:endParaRPr lang="sl-SI" dirty="0">
              <a:latin typeface="Book Antiqua" panose="02040602050305030304" pitchFamily="18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253" y="1825625"/>
            <a:ext cx="57294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0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87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l-SI" sz="2800" dirty="0">
                <a:latin typeface="Book Antiqua" panose="02040602050305030304" pitchFamily="18" charset="0"/>
              </a:rPr>
              <a:t>Nekatere hladne barve lahko delujejo toplo, če vsebujejo več tople barve kot hladne. Primer: zelena nastane z mešanjem rumene in modre. Če je več rumene, ki je topla barva dobimo rumeno zeleno, ki se šteje za toplo barvo.</a:t>
            </a:r>
            <a:endParaRPr lang="sl-SI" sz="2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327" y="2249636"/>
            <a:ext cx="5011346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/>
              <a:t>Najmočnejši toplo- hladen kontrast nastopi med čistimi toplimi in hladnimi barvami.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823" y="2113756"/>
            <a:ext cx="6067072" cy="40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181</Words>
  <Application>Microsoft Office PowerPoint</Application>
  <PresentationFormat>Širokozaslonsko</PresentationFormat>
  <Paragraphs>9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Officeova tema</vt:lpstr>
      <vt:lpstr>BARVNI KONTRASTI 2. DEL TOPLO- HLADEN KONTRAST</vt:lpstr>
      <vt:lpstr>Toplo – hladen kontrast nastopi med toplimi in hladnimi barvami.</vt:lpstr>
      <vt:lpstr>PowerPointova predstavitev</vt:lpstr>
      <vt:lpstr>Tople barve pripadajo soncu. Spominjajo nas na tople stvari v naravi: sonce, ogenj, poletje…Tople barve so RUMENA, ORANŽNA, RDEČA.</vt:lpstr>
      <vt:lpstr>Hladne barve pripadajo mrazu in ledu. Spominjajo nas na hladne stvari v naravi kot so voda, led…Hladne barve so MODRA, ZELENA, VIJOLIČNA.</vt:lpstr>
      <vt:lpstr>PowerPointova predstavitev</vt:lpstr>
      <vt:lpstr>Kadar na sliki nastopajo tople barve v kombinaciji s hladnimi, govorimo o toplo- hladnem kontrastu.</vt:lpstr>
      <vt:lpstr>Nekatere hladne barve lahko delujejo toplo, če vsebujejo več tople barve kot hladne. Primer: zelena nastane z mešanjem rumene in modre. Če je več rumene, ki je topla barva dobimo rumeno zeleno, ki se šteje za toplo barvo.</vt:lpstr>
      <vt:lpstr>Najmočnejši toplo- hladen kontrast nastopi med čistimi toplimi in hladnimi barvami.</vt:lpstr>
      <vt:lpstr>Takšne slike so polne močnih barv. S svojo pisanostjo pritegnejo pogled.</vt:lpstr>
      <vt:lpstr>Če želimo kontrast omiliti, barve preprosto zmešamo med seboj ali pa jim dodamo belo, črno ali sivo barvo.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BARVNI KONTRASTI 3. DEL TOPLO- HLADEN KONTRAST</dc:title>
  <dc:creator>Metka</dc:creator>
  <cp:lastModifiedBy>Metka</cp:lastModifiedBy>
  <cp:revision>5</cp:revision>
  <dcterms:created xsi:type="dcterms:W3CDTF">2020-04-07T14:38:13Z</dcterms:created>
  <dcterms:modified xsi:type="dcterms:W3CDTF">2020-04-07T15:12:03Z</dcterms:modified>
</cp:coreProperties>
</file>