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59" r:id="rId3"/>
    <p:sldId id="263" r:id="rId4"/>
    <p:sldId id="270" r:id="rId5"/>
    <p:sldId id="265" r:id="rId6"/>
    <p:sldId id="261" r:id="rId7"/>
    <p:sldId id="267" r:id="rId8"/>
    <p:sldId id="268" r:id="rId9"/>
    <p:sldId id="269" r:id="rId10"/>
    <p:sldId id="271" r:id="rId11"/>
    <p:sldId id="272" r:id="rId12"/>
    <p:sldId id="273" r:id="rId13"/>
    <p:sldId id="25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16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FEE3C1-5CFB-4DF1-BB76-2F382CCEFC57}" type="doc">
      <dgm:prSet loTypeId="urn:microsoft.com/office/officeart/2005/8/layout/cycle7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sl-SI"/>
        </a:p>
      </dgm:t>
    </dgm:pt>
    <dgm:pt modelId="{D2929331-EEF5-4D4F-B65B-EA944DE04B39}">
      <dgm:prSet phldrT="[besedilo]" custT="1"/>
      <dgm:spPr/>
      <dgm:t>
        <a:bodyPr/>
        <a:lstStyle/>
        <a:p>
          <a:r>
            <a:rPr lang="sl-SI" sz="2200" b="1" dirty="0"/>
            <a:t>SENAT</a:t>
          </a:r>
        </a:p>
        <a:p>
          <a:r>
            <a:rPr lang="sl-SI" sz="2200" b="1" dirty="0"/>
            <a:t>(do 900 patricijev, predstavnik plebejcev – ljudski tribun, dosmrtno članstvo</a:t>
          </a:r>
          <a:r>
            <a:rPr lang="en-US" sz="2200" b="1" dirty="0"/>
            <a:t>, </a:t>
          </a:r>
          <a:r>
            <a:rPr lang="en-US" sz="2200" b="1" dirty="0" err="1"/>
            <a:t>določijo</a:t>
          </a:r>
          <a:r>
            <a:rPr lang="en-US" sz="2200" b="1" dirty="0"/>
            <a:t> </a:t>
          </a:r>
          <a:r>
            <a:rPr lang="en-US" sz="2200" b="1" dirty="0" err="1"/>
            <a:t>jih</a:t>
          </a:r>
          <a:r>
            <a:rPr lang="en-US" sz="2200" b="1" dirty="0"/>
            <a:t> </a:t>
          </a:r>
          <a:r>
            <a:rPr lang="en-US" sz="2200" b="1" dirty="0" err="1"/>
            <a:t>konzuli</a:t>
          </a:r>
          <a:r>
            <a:rPr lang="sl-SI" sz="2200" b="1" dirty="0"/>
            <a:t>)</a:t>
          </a:r>
        </a:p>
      </dgm:t>
    </dgm:pt>
    <dgm:pt modelId="{A5E3D5DF-8958-4B65-9E7A-94868D385184}" type="parTrans" cxnId="{725A00ED-4220-4107-95B0-786F61B70388}">
      <dgm:prSet/>
      <dgm:spPr/>
      <dgm:t>
        <a:bodyPr/>
        <a:lstStyle/>
        <a:p>
          <a:endParaRPr lang="sl-SI"/>
        </a:p>
      </dgm:t>
    </dgm:pt>
    <dgm:pt modelId="{15140EF7-56A0-4E01-BD9D-F5DE1E9CB73B}" type="sibTrans" cxnId="{725A00ED-4220-4107-95B0-786F61B70388}">
      <dgm:prSet/>
      <dgm:spPr/>
      <dgm:t>
        <a:bodyPr/>
        <a:lstStyle/>
        <a:p>
          <a:endParaRPr lang="sl-SI"/>
        </a:p>
      </dgm:t>
    </dgm:pt>
    <dgm:pt modelId="{94919588-279A-43A8-AB71-2C3474318FA1}">
      <dgm:prSet phldrT="[besedilo]" custT="1"/>
      <dgm:spPr/>
      <dgm:t>
        <a:bodyPr/>
        <a:lstStyle/>
        <a:p>
          <a:r>
            <a:rPr lang="sl-SI" sz="2400" b="1" dirty="0"/>
            <a:t>2 KONZULA</a:t>
          </a:r>
        </a:p>
        <a:p>
          <a:r>
            <a:rPr lang="sl-SI" sz="2400" b="1" dirty="0"/>
            <a:t>(1 leto, vodila državo in vojsko po navodilih senata)</a:t>
          </a:r>
        </a:p>
      </dgm:t>
    </dgm:pt>
    <dgm:pt modelId="{14706F85-31C4-4564-B8C9-AC8CA45275A3}" type="parTrans" cxnId="{29273106-62B6-40BF-94A0-FFC7EEB3FF74}">
      <dgm:prSet/>
      <dgm:spPr/>
      <dgm:t>
        <a:bodyPr/>
        <a:lstStyle/>
        <a:p>
          <a:endParaRPr lang="sl-SI"/>
        </a:p>
      </dgm:t>
    </dgm:pt>
    <dgm:pt modelId="{74F4B706-1692-4370-9A21-5C5903753A58}" type="sibTrans" cxnId="{29273106-62B6-40BF-94A0-FFC7EEB3FF74}">
      <dgm:prSet/>
      <dgm:spPr/>
      <dgm:t>
        <a:bodyPr/>
        <a:lstStyle/>
        <a:p>
          <a:endParaRPr lang="sl-SI"/>
        </a:p>
      </dgm:t>
    </dgm:pt>
    <dgm:pt modelId="{D5F5047A-4312-4554-9C58-CED945DDC57F}">
      <dgm:prSet phldrT="[besedilo]" custT="1"/>
      <dgm:spPr/>
      <dgm:t>
        <a:bodyPr/>
        <a:lstStyle/>
        <a:p>
          <a:r>
            <a:rPr lang="sl-SI" sz="2200" b="1" dirty="0"/>
            <a:t>LJUDSKA SKUPŠČINA</a:t>
          </a:r>
        </a:p>
        <a:p>
          <a:r>
            <a:rPr lang="en-US" sz="2200" b="1" dirty="0"/>
            <a:t>(</a:t>
          </a:r>
          <a:r>
            <a:rPr lang="sl-SI" sz="2200" b="1" dirty="0"/>
            <a:t>potrjevali zakone, izbirali uradnike)</a:t>
          </a:r>
        </a:p>
      </dgm:t>
    </dgm:pt>
    <dgm:pt modelId="{321F6B4D-1343-4CAF-8319-6657000F9FE0}" type="parTrans" cxnId="{B58DEED3-3CE8-4E18-86D2-26E50A7420B9}">
      <dgm:prSet/>
      <dgm:spPr/>
      <dgm:t>
        <a:bodyPr/>
        <a:lstStyle/>
        <a:p>
          <a:endParaRPr lang="sl-SI"/>
        </a:p>
      </dgm:t>
    </dgm:pt>
    <dgm:pt modelId="{7191C554-F079-494F-BC41-4803B816FB6B}" type="sibTrans" cxnId="{B58DEED3-3CE8-4E18-86D2-26E50A7420B9}">
      <dgm:prSet/>
      <dgm:spPr/>
      <dgm:t>
        <a:bodyPr/>
        <a:lstStyle/>
        <a:p>
          <a:endParaRPr lang="sl-SI"/>
        </a:p>
      </dgm:t>
    </dgm:pt>
    <dgm:pt modelId="{59B88936-B087-4653-BF48-82EDD2C324B1}" type="pres">
      <dgm:prSet presAssocID="{5DFEE3C1-5CFB-4DF1-BB76-2F382CCEFC57}" presName="Name0" presStyleCnt="0">
        <dgm:presLayoutVars>
          <dgm:dir/>
          <dgm:resizeHandles val="exact"/>
        </dgm:presLayoutVars>
      </dgm:prSet>
      <dgm:spPr/>
    </dgm:pt>
    <dgm:pt modelId="{E52879EF-50D2-43CC-A64E-32DFD3AB04EC}" type="pres">
      <dgm:prSet presAssocID="{D2929331-EEF5-4D4F-B65B-EA944DE04B39}" presName="node" presStyleLbl="node1" presStyleIdx="0" presStyleCnt="3" custScaleX="127189" custScaleY="151578" custRadScaleRad="125684" custRadScaleInc="77318">
        <dgm:presLayoutVars>
          <dgm:bulletEnabled val="1"/>
        </dgm:presLayoutVars>
      </dgm:prSet>
      <dgm:spPr/>
    </dgm:pt>
    <dgm:pt modelId="{2AAF7763-FFBB-43BA-98BA-CF3A63279D4C}" type="pres">
      <dgm:prSet presAssocID="{15140EF7-56A0-4E01-BD9D-F5DE1E9CB73B}" presName="sibTrans" presStyleLbl="sibTrans2D1" presStyleIdx="0" presStyleCnt="3"/>
      <dgm:spPr/>
    </dgm:pt>
    <dgm:pt modelId="{58F866DD-E19E-4AB5-8776-B290746F36E5}" type="pres">
      <dgm:prSet presAssocID="{15140EF7-56A0-4E01-BD9D-F5DE1E9CB73B}" presName="connectorText" presStyleLbl="sibTrans2D1" presStyleIdx="0" presStyleCnt="3"/>
      <dgm:spPr/>
    </dgm:pt>
    <dgm:pt modelId="{6AFB867D-8D87-4DEF-951C-A85E2D047968}" type="pres">
      <dgm:prSet presAssocID="{94919588-279A-43A8-AB71-2C3474318FA1}" presName="node" presStyleLbl="node1" presStyleIdx="1" presStyleCnt="3" custScaleX="109868" custScaleY="150490" custRadScaleRad="143386" custRadScaleInc="-277143">
        <dgm:presLayoutVars>
          <dgm:bulletEnabled val="1"/>
        </dgm:presLayoutVars>
      </dgm:prSet>
      <dgm:spPr/>
    </dgm:pt>
    <dgm:pt modelId="{F35364E7-F478-4FEB-9DFC-1950BE56653C}" type="pres">
      <dgm:prSet presAssocID="{74F4B706-1692-4370-9A21-5C5903753A58}" presName="sibTrans" presStyleLbl="sibTrans2D1" presStyleIdx="1" presStyleCnt="3" custFlipHor="1" custScaleX="22517" custScaleY="54667" custLinFactY="-100000" custLinFactNeighborX="-90906" custLinFactNeighborY="-111030"/>
      <dgm:spPr/>
    </dgm:pt>
    <dgm:pt modelId="{E7E4156D-1290-4E15-B56C-68EDA286996A}" type="pres">
      <dgm:prSet presAssocID="{74F4B706-1692-4370-9A21-5C5903753A58}" presName="connectorText" presStyleLbl="sibTrans2D1" presStyleIdx="1" presStyleCnt="3"/>
      <dgm:spPr/>
    </dgm:pt>
    <dgm:pt modelId="{BDC641EC-74A5-43F4-AF62-72D3CAEACF1C}" type="pres">
      <dgm:prSet presAssocID="{D5F5047A-4312-4554-9C58-CED945DDC57F}" presName="node" presStyleLbl="node1" presStyleIdx="2" presStyleCnt="3" custScaleX="146661" custScaleY="149950" custRadScaleRad="59037" custRadScaleInc="-148414">
        <dgm:presLayoutVars>
          <dgm:bulletEnabled val="1"/>
        </dgm:presLayoutVars>
      </dgm:prSet>
      <dgm:spPr/>
    </dgm:pt>
    <dgm:pt modelId="{150FDC49-AFB6-4E18-8D64-D06032A8C680}" type="pres">
      <dgm:prSet presAssocID="{7191C554-F079-494F-BC41-4803B816FB6B}" presName="sibTrans" presStyleLbl="sibTrans2D1" presStyleIdx="2" presStyleCnt="3"/>
      <dgm:spPr/>
    </dgm:pt>
    <dgm:pt modelId="{5F2603BE-70F2-4985-8934-46F40FB347E1}" type="pres">
      <dgm:prSet presAssocID="{7191C554-F079-494F-BC41-4803B816FB6B}" presName="connectorText" presStyleLbl="sibTrans2D1" presStyleIdx="2" presStyleCnt="3"/>
      <dgm:spPr/>
    </dgm:pt>
  </dgm:ptLst>
  <dgm:cxnLst>
    <dgm:cxn modelId="{29273106-62B6-40BF-94A0-FFC7EEB3FF74}" srcId="{5DFEE3C1-5CFB-4DF1-BB76-2F382CCEFC57}" destId="{94919588-279A-43A8-AB71-2C3474318FA1}" srcOrd="1" destOrd="0" parTransId="{14706F85-31C4-4564-B8C9-AC8CA45275A3}" sibTransId="{74F4B706-1692-4370-9A21-5C5903753A58}"/>
    <dgm:cxn modelId="{AF13C606-6F0C-4CF3-9D33-7C10CB2F29AD}" type="presOf" srcId="{15140EF7-56A0-4E01-BD9D-F5DE1E9CB73B}" destId="{2AAF7763-FFBB-43BA-98BA-CF3A63279D4C}" srcOrd="0" destOrd="0" presId="urn:microsoft.com/office/officeart/2005/8/layout/cycle7"/>
    <dgm:cxn modelId="{9987CE25-38DB-4A84-AEF2-D2CBFFAA8876}" type="presOf" srcId="{D5F5047A-4312-4554-9C58-CED945DDC57F}" destId="{BDC641EC-74A5-43F4-AF62-72D3CAEACF1C}" srcOrd="0" destOrd="0" presId="urn:microsoft.com/office/officeart/2005/8/layout/cycle7"/>
    <dgm:cxn modelId="{A14F2037-2912-40C0-8F63-8DC760EF8263}" type="presOf" srcId="{15140EF7-56A0-4E01-BD9D-F5DE1E9CB73B}" destId="{58F866DD-E19E-4AB5-8776-B290746F36E5}" srcOrd="1" destOrd="0" presId="urn:microsoft.com/office/officeart/2005/8/layout/cycle7"/>
    <dgm:cxn modelId="{CC0F7B45-D2BD-40C3-A76C-78EBE565254A}" type="presOf" srcId="{7191C554-F079-494F-BC41-4803B816FB6B}" destId="{5F2603BE-70F2-4985-8934-46F40FB347E1}" srcOrd="1" destOrd="0" presId="urn:microsoft.com/office/officeart/2005/8/layout/cycle7"/>
    <dgm:cxn modelId="{17F3DA83-FAE0-4146-8032-E3000FEE3483}" type="presOf" srcId="{74F4B706-1692-4370-9A21-5C5903753A58}" destId="{F35364E7-F478-4FEB-9DFC-1950BE56653C}" srcOrd="0" destOrd="0" presId="urn:microsoft.com/office/officeart/2005/8/layout/cycle7"/>
    <dgm:cxn modelId="{F6BD28A9-4B67-4DBD-9735-BA4E1432C690}" type="presOf" srcId="{94919588-279A-43A8-AB71-2C3474318FA1}" destId="{6AFB867D-8D87-4DEF-951C-A85E2D047968}" srcOrd="0" destOrd="0" presId="urn:microsoft.com/office/officeart/2005/8/layout/cycle7"/>
    <dgm:cxn modelId="{DEAF45B1-4B8F-497F-920B-252714CB2CB0}" type="presOf" srcId="{74F4B706-1692-4370-9A21-5C5903753A58}" destId="{E7E4156D-1290-4E15-B56C-68EDA286996A}" srcOrd="1" destOrd="0" presId="urn:microsoft.com/office/officeart/2005/8/layout/cycle7"/>
    <dgm:cxn modelId="{30418AD0-BA40-4F06-ACCF-E9DA61BE04B8}" type="presOf" srcId="{7191C554-F079-494F-BC41-4803B816FB6B}" destId="{150FDC49-AFB6-4E18-8D64-D06032A8C680}" srcOrd="0" destOrd="0" presId="urn:microsoft.com/office/officeart/2005/8/layout/cycle7"/>
    <dgm:cxn modelId="{B58DEED3-3CE8-4E18-86D2-26E50A7420B9}" srcId="{5DFEE3C1-5CFB-4DF1-BB76-2F382CCEFC57}" destId="{D5F5047A-4312-4554-9C58-CED945DDC57F}" srcOrd="2" destOrd="0" parTransId="{321F6B4D-1343-4CAF-8319-6657000F9FE0}" sibTransId="{7191C554-F079-494F-BC41-4803B816FB6B}"/>
    <dgm:cxn modelId="{AF54B7E9-3F61-4363-82CB-7F81AC166412}" type="presOf" srcId="{D2929331-EEF5-4D4F-B65B-EA944DE04B39}" destId="{E52879EF-50D2-43CC-A64E-32DFD3AB04EC}" srcOrd="0" destOrd="0" presId="urn:microsoft.com/office/officeart/2005/8/layout/cycle7"/>
    <dgm:cxn modelId="{725A00ED-4220-4107-95B0-786F61B70388}" srcId="{5DFEE3C1-5CFB-4DF1-BB76-2F382CCEFC57}" destId="{D2929331-EEF5-4D4F-B65B-EA944DE04B39}" srcOrd="0" destOrd="0" parTransId="{A5E3D5DF-8958-4B65-9E7A-94868D385184}" sibTransId="{15140EF7-56A0-4E01-BD9D-F5DE1E9CB73B}"/>
    <dgm:cxn modelId="{C4AA2BEF-4287-443D-914E-4990041189FC}" type="presOf" srcId="{5DFEE3C1-5CFB-4DF1-BB76-2F382CCEFC57}" destId="{59B88936-B087-4653-BF48-82EDD2C324B1}" srcOrd="0" destOrd="0" presId="urn:microsoft.com/office/officeart/2005/8/layout/cycle7"/>
    <dgm:cxn modelId="{BA98D0B1-38AF-4595-B9F6-DA0C2CB51A84}" type="presParOf" srcId="{59B88936-B087-4653-BF48-82EDD2C324B1}" destId="{E52879EF-50D2-43CC-A64E-32DFD3AB04EC}" srcOrd="0" destOrd="0" presId="urn:microsoft.com/office/officeart/2005/8/layout/cycle7"/>
    <dgm:cxn modelId="{2BD6F848-F5FE-4E37-8C7A-5EF9823400A4}" type="presParOf" srcId="{59B88936-B087-4653-BF48-82EDD2C324B1}" destId="{2AAF7763-FFBB-43BA-98BA-CF3A63279D4C}" srcOrd="1" destOrd="0" presId="urn:microsoft.com/office/officeart/2005/8/layout/cycle7"/>
    <dgm:cxn modelId="{85F117DF-E3EA-49F3-865E-1E95D08BCE9E}" type="presParOf" srcId="{2AAF7763-FFBB-43BA-98BA-CF3A63279D4C}" destId="{58F866DD-E19E-4AB5-8776-B290746F36E5}" srcOrd="0" destOrd="0" presId="urn:microsoft.com/office/officeart/2005/8/layout/cycle7"/>
    <dgm:cxn modelId="{66703ACA-A27A-4945-B450-A075B329F852}" type="presParOf" srcId="{59B88936-B087-4653-BF48-82EDD2C324B1}" destId="{6AFB867D-8D87-4DEF-951C-A85E2D047968}" srcOrd="2" destOrd="0" presId="urn:microsoft.com/office/officeart/2005/8/layout/cycle7"/>
    <dgm:cxn modelId="{B97295F7-B65F-43A4-82A5-D62B1C3EAFA8}" type="presParOf" srcId="{59B88936-B087-4653-BF48-82EDD2C324B1}" destId="{F35364E7-F478-4FEB-9DFC-1950BE56653C}" srcOrd="3" destOrd="0" presId="urn:microsoft.com/office/officeart/2005/8/layout/cycle7"/>
    <dgm:cxn modelId="{A1235F01-0632-405B-B6DD-E3512EA6F4F3}" type="presParOf" srcId="{F35364E7-F478-4FEB-9DFC-1950BE56653C}" destId="{E7E4156D-1290-4E15-B56C-68EDA286996A}" srcOrd="0" destOrd="0" presId="urn:microsoft.com/office/officeart/2005/8/layout/cycle7"/>
    <dgm:cxn modelId="{6ABF3505-2016-4E50-BE48-7BFC633900CF}" type="presParOf" srcId="{59B88936-B087-4653-BF48-82EDD2C324B1}" destId="{BDC641EC-74A5-43F4-AF62-72D3CAEACF1C}" srcOrd="4" destOrd="0" presId="urn:microsoft.com/office/officeart/2005/8/layout/cycle7"/>
    <dgm:cxn modelId="{9231DCF9-5935-4E1C-AE17-ECA485D30B7C}" type="presParOf" srcId="{59B88936-B087-4653-BF48-82EDD2C324B1}" destId="{150FDC49-AFB6-4E18-8D64-D06032A8C680}" srcOrd="5" destOrd="0" presId="urn:microsoft.com/office/officeart/2005/8/layout/cycle7"/>
    <dgm:cxn modelId="{DC6981FE-6779-47D0-904E-415A03FC31CB}" type="presParOf" srcId="{150FDC49-AFB6-4E18-8D64-D06032A8C680}" destId="{5F2603BE-70F2-4985-8934-46F40FB347E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26536F-66F8-4C84-862F-4E9C041C7D6F}" type="doc">
      <dgm:prSet loTypeId="urn:microsoft.com/office/officeart/2005/8/layout/h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sl-SI"/>
        </a:p>
      </dgm:t>
    </dgm:pt>
    <dgm:pt modelId="{66ECB528-C70D-4A0A-A088-4BC74D608468}">
      <dgm:prSet phldrT="[besedilo]"/>
      <dgm:spPr/>
      <dgm:t>
        <a:bodyPr/>
        <a:lstStyle/>
        <a:p>
          <a:r>
            <a:rPr lang="sl-SI" dirty="0"/>
            <a:t>DRŽAVNI URADNIKI</a:t>
          </a:r>
        </a:p>
      </dgm:t>
    </dgm:pt>
    <dgm:pt modelId="{3823DFA8-3C55-4E70-A2B1-908B0E0624F9}" type="parTrans" cxnId="{CFDF56F8-A5FB-453E-9EA2-EBDA167811F9}">
      <dgm:prSet/>
      <dgm:spPr/>
      <dgm:t>
        <a:bodyPr/>
        <a:lstStyle/>
        <a:p>
          <a:endParaRPr lang="sl-SI"/>
        </a:p>
      </dgm:t>
    </dgm:pt>
    <dgm:pt modelId="{F3416147-7002-4E45-A0B6-A5C43201403B}" type="sibTrans" cxnId="{CFDF56F8-A5FB-453E-9EA2-EBDA167811F9}">
      <dgm:prSet/>
      <dgm:spPr/>
      <dgm:t>
        <a:bodyPr/>
        <a:lstStyle/>
        <a:p>
          <a:endParaRPr lang="sl-SI"/>
        </a:p>
      </dgm:t>
    </dgm:pt>
    <dgm:pt modelId="{AFF709AB-FE62-4DEC-85CD-9DEC1FBE8161}">
      <dgm:prSet phldrT="[besedilo]"/>
      <dgm:spPr/>
      <dgm:t>
        <a:bodyPr/>
        <a:lstStyle/>
        <a:p>
          <a:r>
            <a:rPr lang="sl-SI" dirty="0"/>
            <a:t>Nadzirajo davke</a:t>
          </a:r>
        </a:p>
      </dgm:t>
    </dgm:pt>
    <dgm:pt modelId="{90728C12-F32C-49C8-83E2-AE1C6C4940B9}" type="parTrans" cxnId="{9B608436-2BCB-493C-81E0-051C75855619}">
      <dgm:prSet/>
      <dgm:spPr/>
      <dgm:t>
        <a:bodyPr/>
        <a:lstStyle/>
        <a:p>
          <a:endParaRPr lang="sl-SI"/>
        </a:p>
      </dgm:t>
    </dgm:pt>
    <dgm:pt modelId="{99156611-4F59-4DC9-8E11-58317E4CF0F2}" type="sibTrans" cxnId="{9B608436-2BCB-493C-81E0-051C75855619}">
      <dgm:prSet/>
      <dgm:spPr/>
      <dgm:t>
        <a:bodyPr/>
        <a:lstStyle/>
        <a:p>
          <a:endParaRPr lang="sl-SI"/>
        </a:p>
      </dgm:t>
    </dgm:pt>
    <dgm:pt modelId="{8FEE89B0-4CFA-4B16-BAFF-425C97BEB8C2}">
      <dgm:prSet phldrT="[besedilo]"/>
      <dgm:spPr/>
      <dgm:t>
        <a:bodyPr/>
        <a:lstStyle/>
        <a:p>
          <a:r>
            <a:rPr lang="sl-SI" dirty="0"/>
            <a:t>Skrbeli za trgovino</a:t>
          </a:r>
        </a:p>
      </dgm:t>
    </dgm:pt>
    <dgm:pt modelId="{BF6DFEC0-A3A7-4A17-9D9D-8F411AF35584}" type="parTrans" cxnId="{57E41C31-5368-449D-AC47-10DB8BA73AA1}">
      <dgm:prSet/>
      <dgm:spPr/>
      <dgm:t>
        <a:bodyPr/>
        <a:lstStyle/>
        <a:p>
          <a:endParaRPr lang="sl-SI"/>
        </a:p>
      </dgm:t>
    </dgm:pt>
    <dgm:pt modelId="{F7DAED7B-0BD1-438D-AEFB-6BCB8717D693}" type="sibTrans" cxnId="{57E41C31-5368-449D-AC47-10DB8BA73AA1}">
      <dgm:prSet/>
      <dgm:spPr/>
      <dgm:t>
        <a:bodyPr/>
        <a:lstStyle/>
        <a:p>
          <a:endParaRPr lang="sl-SI"/>
        </a:p>
      </dgm:t>
    </dgm:pt>
    <dgm:pt modelId="{37E2E5E5-231D-42B5-B412-5947B2BABB23}">
      <dgm:prSet phldrT="[besedilo]"/>
      <dgm:spPr/>
      <dgm:t>
        <a:bodyPr/>
        <a:lstStyle/>
        <a:p>
          <a:r>
            <a:rPr lang="sl-SI" dirty="0"/>
            <a:t>Uravnavali izdatke iz državne blagajne</a:t>
          </a:r>
        </a:p>
      </dgm:t>
    </dgm:pt>
    <dgm:pt modelId="{72BB124D-3840-416F-BB6B-9F857BEAFE8A}" type="parTrans" cxnId="{B2A5C703-E957-4F30-BA1C-FA50ECC95C9A}">
      <dgm:prSet/>
      <dgm:spPr/>
      <dgm:t>
        <a:bodyPr/>
        <a:lstStyle/>
        <a:p>
          <a:endParaRPr lang="sl-SI"/>
        </a:p>
      </dgm:t>
    </dgm:pt>
    <dgm:pt modelId="{51A19B43-B6FB-4DDC-AA2B-6FD3C3B45AF6}" type="sibTrans" cxnId="{B2A5C703-E957-4F30-BA1C-FA50ECC95C9A}">
      <dgm:prSet/>
      <dgm:spPr/>
      <dgm:t>
        <a:bodyPr/>
        <a:lstStyle/>
        <a:p>
          <a:endParaRPr lang="sl-SI"/>
        </a:p>
      </dgm:t>
    </dgm:pt>
    <dgm:pt modelId="{A7492CEC-0E16-477F-9D6F-5FA8189E4DD6}" type="pres">
      <dgm:prSet presAssocID="{C226536F-66F8-4C84-862F-4E9C041C7D6F}" presName="composite" presStyleCnt="0">
        <dgm:presLayoutVars>
          <dgm:chMax val="1"/>
          <dgm:dir/>
          <dgm:resizeHandles val="exact"/>
        </dgm:presLayoutVars>
      </dgm:prSet>
      <dgm:spPr/>
    </dgm:pt>
    <dgm:pt modelId="{7597FA8D-0473-48FB-9298-84B7C11E4E4A}" type="pres">
      <dgm:prSet presAssocID="{66ECB528-C70D-4A0A-A088-4BC74D608468}" presName="roof" presStyleLbl="dkBgShp" presStyleIdx="0" presStyleCnt="2"/>
      <dgm:spPr/>
    </dgm:pt>
    <dgm:pt modelId="{4DBFA5BB-F52E-4951-BB5E-E5A3AF8E0904}" type="pres">
      <dgm:prSet presAssocID="{66ECB528-C70D-4A0A-A088-4BC74D608468}" presName="pillars" presStyleCnt="0"/>
      <dgm:spPr/>
    </dgm:pt>
    <dgm:pt modelId="{430DBCCD-47CB-439D-A9FD-B2DB2AE470CC}" type="pres">
      <dgm:prSet presAssocID="{66ECB528-C70D-4A0A-A088-4BC74D608468}" presName="pillar1" presStyleLbl="node1" presStyleIdx="0" presStyleCnt="3">
        <dgm:presLayoutVars>
          <dgm:bulletEnabled val="1"/>
        </dgm:presLayoutVars>
      </dgm:prSet>
      <dgm:spPr/>
    </dgm:pt>
    <dgm:pt modelId="{D6D86D54-8614-447F-8919-1AA4E06D38FE}" type="pres">
      <dgm:prSet presAssocID="{8FEE89B0-4CFA-4B16-BAFF-425C97BEB8C2}" presName="pillarX" presStyleLbl="node1" presStyleIdx="1" presStyleCnt="3">
        <dgm:presLayoutVars>
          <dgm:bulletEnabled val="1"/>
        </dgm:presLayoutVars>
      </dgm:prSet>
      <dgm:spPr/>
    </dgm:pt>
    <dgm:pt modelId="{39D6C0E1-97B1-47A5-A8F7-7C962095C779}" type="pres">
      <dgm:prSet presAssocID="{37E2E5E5-231D-42B5-B412-5947B2BABB23}" presName="pillarX" presStyleLbl="node1" presStyleIdx="2" presStyleCnt="3">
        <dgm:presLayoutVars>
          <dgm:bulletEnabled val="1"/>
        </dgm:presLayoutVars>
      </dgm:prSet>
      <dgm:spPr/>
    </dgm:pt>
    <dgm:pt modelId="{4FA4BDBC-8F06-4D11-AC2E-A17734755763}" type="pres">
      <dgm:prSet presAssocID="{66ECB528-C70D-4A0A-A088-4BC74D608468}" presName="base" presStyleLbl="dkBgShp" presStyleIdx="1" presStyleCnt="2"/>
      <dgm:spPr/>
    </dgm:pt>
  </dgm:ptLst>
  <dgm:cxnLst>
    <dgm:cxn modelId="{B2A5C703-E957-4F30-BA1C-FA50ECC95C9A}" srcId="{66ECB528-C70D-4A0A-A088-4BC74D608468}" destId="{37E2E5E5-231D-42B5-B412-5947B2BABB23}" srcOrd="2" destOrd="0" parTransId="{72BB124D-3840-416F-BB6B-9F857BEAFE8A}" sibTransId="{51A19B43-B6FB-4DDC-AA2B-6FD3C3B45AF6}"/>
    <dgm:cxn modelId="{57E41C31-5368-449D-AC47-10DB8BA73AA1}" srcId="{66ECB528-C70D-4A0A-A088-4BC74D608468}" destId="{8FEE89B0-4CFA-4B16-BAFF-425C97BEB8C2}" srcOrd="1" destOrd="0" parTransId="{BF6DFEC0-A3A7-4A17-9D9D-8F411AF35584}" sibTransId="{F7DAED7B-0BD1-438D-AEFB-6BCB8717D693}"/>
    <dgm:cxn modelId="{9B608436-2BCB-493C-81E0-051C75855619}" srcId="{66ECB528-C70D-4A0A-A088-4BC74D608468}" destId="{AFF709AB-FE62-4DEC-85CD-9DEC1FBE8161}" srcOrd="0" destOrd="0" parTransId="{90728C12-F32C-49C8-83E2-AE1C6C4940B9}" sibTransId="{99156611-4F59-4DC9-8E11-58317E4CF0F2}"/>
    <dgm:cxn modelId="{3175CF3E-516B-4C4C-B95C-851298E1C758}" type="presOf" srcId="{8FEE89B0-4CFA-4B16-BAFF-425C97BEB8C2}" destId="{D6D86D54-8614-447F-8919-1AA4E06D38FE}" srcOrd="0" destOrd="0" presId="urn:microsoft.com/office/officeart/2005/8/layout/hList3"/>
    <dgm:cxn modelId="{29806D72-1998-410C-B4F9-B8ABD476B2BA}" type="presOf" srcId="{C226536F-66F8-4C84-862F-4E9C041C7D6F}" destId="{A7492CEC-0E16-477F-9D6F-5FA8189E4DD6}" srcOrd="0" destOrd="0" presId="urn:microsoft.com/office/officeart/2005/8/layout/hList3"/>
    <dgm:cxn modelId="{FA877C5A-4B28-4D34-A8A1-C55851BF07D2}" type="presOf" srcId="{AFF709AB-FE62-4DEC-85CD-9DEC1FBE8161}" destId="{430DBCCD-47CB-439D-A9FD-B2DB2AE470CC}" srcOrd="0" destOrd="0" presId="urn:microsoft.com/office/officeart/2005/8/layout/hList3"/>
    <dgm:cxn modelId="{8A77B4C8-466B-47EB-A5F9-F08828096F23}" type="presOf" srcId="{37E2E5E5-231D-42B5-B412-5947B2BABB23}" destId="{39D6C0E1-97B1-47A5-A8F7-7C962095C779}" srcOrd="0" destOrd="0" presId="urn:microsoft.com/office/officeart/2005/8/layout/hList3"/>
    <dgm:cxn modelId="{12B8CFCD-88C3-4D22-8C9F-48B1C0983089}" type="presOf" srcId="{66ECB528-C70D-4A0A-A088-4BC74D608468}" destId="{7597FA8D-0473-48FB-9298-84B7C11E4E4A}" srcOrd="0" destOrd="0" presId="urn:microsoft.com/office/officeart/2005/8/layout/hList3"/>
    <dgm:cxn modelId="{CFDF56F8-A5FB-453E-9EA2-EBDA167811F9}" srcId="{C226536F-66F8-4C84-862F-4E9C041C7D6F}" destId="{66ECB528-C70D-4A0A-A088-4BC74D608468}" srcOrd="0" destOrd="0" parTransId="{3823DFA8-3C55-4E70-A2B1-908B0E0624F9}" sibTransId="{F3416147-7002-4E45-A0B6-A5C43201403B}"/>
    <dgm:cxn modelId="{4978F313-7AE2-43CE-BF31-4B6AF767D456}" type="presParOf" srcId="{A7492CEC-0E16-477F-9D6F-5FA8189E4DD6}" destId="{7597FA8D-0473-48FB-9298-84B7C11E4E4A}" srcOrd="0" destOrd="0" presId="urn:microsoft.com/office/officeart/2005/8/layout/hList3"/>
    <dgm:cxn modelId="{024CFFD9-E291-400E-BC61-A4913548970A}" type="presParOf" srcId="{A7492CEC-0E16-477F-9D6F-5FA8189E4DD6}" destId="{4DBFA5BB-F52E-4951-BB5E-E5A3AF8E0904}" srcOrd="1" destOrd="0" presId="urn:microsoft.com/office/officeart/2005/8/layout/hList3"/>
    <dgm:cxn modelId="{E91D2497-55C8-4330-A270-58F833042BAD}" type="presParOf" srcId="{4DBFA5BB-F52E-4951-BB5E-E5A3AF8E0904}" destId="{430DBCCD-47CB-439D-A9FD-B2DB2AE470CC}" srcOrd="0" destOrd="0" presId="urn:microsoft.com/office/officeart/2005/8/layout/hList3"/>
    <dgm:cxn modelId="{54D192F5-CC94-45B1-B4F0-EC69C0253171}" type="presParOf" srcId="{4DBFA5BB-F52E-4951-BB5E-E5A3AF8E0904}" destId="{D6D86D54-8614-447F-8919-1AA4E06D38FE}" srcOrd="1" destOrd="0" presId="urn:microsoft.com/office/officeart/2005/8/layout/hList3"/>
    <dgm:cxn modelId="{891B00AF-AC1D-4F53-9C49-0E8C472821C9}" type="presParOf" srcId="{4DBFA5BB-F52E-4951-BB5E-E5A3AF8E0904}" destId="{39D6C0E1-97B1-47A5-A8F7-7C962095C779}" srcOrd="2" destOrd="0" presId="urn:microsoft.com/office/officeart/2005/8/layout/hList3"/>
    <dgm:cxn modelId="{4C6D110D-207B-430E-BB83-DA44BFDCDCEB}" type="presParOf" srcId="{A7492CEC-0E16-477F-9D6F-5FA8189E4DD6}" destId="{4FA4BDBC-8F06-4D11-AC2E-A1773475576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E8C7EB-8B9E-43CA-9543-526A6015EEB6}" type="doc">
      <dgm:prSet loTypeId="urn:microsoft.com/office/officeart/2005/8/layout/p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sl-SI"/>
        </a:p>
      </dgm:t>
    </dgm:pt>
    <dgm:pt modelId="{7B1D2DE1-FCCE-496B-84C0-A9106582AE51}">
      <dgm:prSet phldrT="[besedilo]"/>
      <dgm:spPr/>
      <dgm:t>
        <a:bodyPr/>
        <a:lstStyle/>
        <a:p>
          <a:r>
            <a:rPr lang="sl-SI" dirty="0"/>
            <a:t>NERON (zloben, cesarstvo prvič v krizi, preganjal kristjane, požgal Rim)</a:t>
          </a:r>
        </a:p>
      </dgm:t>
    </dgm:pt>
    <dgm:pt modelId="{78175308-E790-4BB6-9CF6-374786E57039}" type="parTrans" cxnId="{DE9C5131-7967-4894-852E-0D8A68B131CB}">
      <dgm:prSet/>
      <dgm:spPr/>
      <dgm:t>
        <a:bodyPr/>
        <a:lstStyle/>
        <a:p>
          <a:endParaRPr lang="sl-SI"/>
        </a:p>
      </dgm:t>
    </dgm:pt>
    <dgm:pt modelId="{61CE1DD4-C924-44CC-B8BC-AB786A9CC029}" type="sibTrans" cxnId="{DE9C5131-7967-4894-852E-0D8A68B131CB}">
      <dgm:prSet/>
      <dgm:spPr/>
      <dgm:t>
        <a:bodyPr/>
        <a:lstStyle/>
        <a:p>
          <a:endParaRPr lang="sl-SI"/>
        </a:p>
      </dgm:t>
    </dgm:pt>
    <dgm:pt modelId="{F8E53E9E-76FD-4B54-8C34-A2D4C1EBACFD}">
      <dgm:prSet phldrT="[besedilo]"/>
      <dgm:spPr/>
      <dgm:t>
        <a:bodyPr/>
        <a:lstStyle/>
        <a:p>
          <a:r>
            <a:rPr lang="sl-SI" dirty="0"/>
            <a:t>HADRIJAN (utrdil meje imperija – zid v VB, zbiral umetnine)</a:t>
          </a:r>
        </a:p>
      </dgm:t>
    </dgm:pt>
    <dgm:pt modelId="{8F25D994-1585-4DEA-AC90-E765948FE73F}" type="parTrans" cxnId="{F7BFA437-FFF3-4B7C-9006-F4F13CB5407B}">
      <dgm:prSet/>
      <dgm:spPr/>
      <dgm:t>
        <a:bodyPr/>
        <a:lstStyle/>
        <a:p>
          <a:endParaRPr lang="sl-SI"/>
        </a:p>
      </dgm:t>
    </dgm:pt>
    <dgm:pt modelId="{E84B82C8-B81C-4ED5-BF57-BDBCCEA577D9}" type="sibTrans" cxnId="{F7BFA437-FFF3-4B7C-9006-F4F13CB5407B}">
      <dgm:prSet/>
      <dgm:spPr/>
      <dgm:t>
        <a:bodyPr/>
        <a:lstStyle/>
        <a:p>
          <a:endParaRPr lang="sl-SI"/>
        </a:p>
      </dgm:t>
    </dgm:pt>
    <dgm:pt modelId="{58D77857-820D-4E06-9F47-C2D5376586A3}">
      <dgm:prSet phldrT="[besedilo]"/>
      <dgm:spPr/>
      <dgm:t>
        <a:bodyPr/>
        <a:lstStyle/>
        <a:p>
          <a:r>
            <a:rPr lang="sl-SI" dirty="0"/>
            <a:t>MARK AVRELIJ (višek gospodarske moči Rima, nenehni vpadi plemen v državo, velik filozof)</a:t>
          </a:r>
        </a:p>
      </dgm:t>
    </dgm:pt>
    <dgm:pt modelId="{48E78777-9E41-4C82-ABB4-1DE5B8EDF001}" type="parTrans" cxnId="{4E4E4B0B-8589-4B08-8DFD-3AB2EDE3EE3D}">
      <dgm:prSet/>
      <dgm:spPr/>
      <dgm:t>
        <a:bodyPr/>
        <a:lstStyle/>
        <a:p>
          <a:endParaRPr lang="sl-SI"/>
        </a:p>
      </dgm:t>
    </dgm:pt>
    <dgm:pt modelId="{08E4E93C-57AF-409D-AD31-87AC12B24E58}" type="sibTrans" cxnId="{4E4E4B0B-8589-4B08-8DFD-3AB2EDE3EE3D}">
      <dgm:prSet/>
      <dgm:spPr/>
      <dgm:t>
        <a:bodyPr/>
        <a:lstStyle/>
        <a:p>
          <a:endParaRPr lang="sl-SI"/>
        </a:p>
      </dgm:t>
    </dgm:pt>
    <dgm:pt modelId="{2A80E957-67E6-45BA-BCD0-8F6B27ADC30B}">
      <dgm:prSet phldrT="[besedilo]"/>
      <dgm:spPr/>
      <dgm:t>
        <a:bodyPr/>
        <a:lstStyle/>
        <a:p>
          <a:r>
            <a:rPr lang="sl-SI" dirty="0"/>
            <a:t>TRAJAN (dober vojskovodja, premagala številna plemena, največji obseg imperija)</a:t>
          </a:r>
        </a:p>
      </dgm:t>
    </dgm:pt>
    <dgm:pt modelId="{231B9F32-9DC2-46D1-A3A3-6CC1013AAAEC}" type="parTrans" cxnId="{286E76C4-2DFC-41BB-83F9-DB86465E1B15}">
      <dgm:prSet/>
      <dgm:spPr/>
      <dgm:t>
        <a:bodyPr/>
        <a:lstStyle/>
        <a:p>
          <a:endParaRPr lang="sl-SI"/>
        </a:p>
      </dgm:t>
    </dgm:pt>
    <dgm:pt modelId="{784EE782-FF7A-45CF-BED4-2063FD92114B}" type="sibTrans" cxnId="{286E76C4-2DFC-41BB-83F9-DB86465E1B15}">
      <dgm:prSet/>
      <dgm:spPr/>
      <dgm:t>
        <a:bodyPr/>
        <a:lstStyle/>
        <a:p>
          <a:endParaRPr lang="sl-SI"/>
        </a:p>
      </dgm:t>
    </dgm:pt>
    <dgm:pt modelId="{0899A74A-4965-4ED4-A95F-D720DBE40B56}" type="pres">
      <dgm:prSet presAssocID="{0EE8C7EB-8B9E-43CA-9543-526A6015EEB6}" presName="Name0" presStyleCnt="0">
        <dgm:presLayoutVars>
          <dgm:dir/>
          <dgm:resizeHandles val="exact"/>
        </dgm:presLayoutVars>
      </dgm:prSet>
      <dgm:spPr/>
    </dgm:pt>
    <dgm:pt modelId="{738C4A3D-8A0A-4E7D-89CF-463051458310}" type="pres">
      <dgm:prSet presAssocID="{0EE8C7EB-8B9E-43CA-9543-526A6015EEB6}" presName="bkgdShp" presStyleLbl="alignAccFollowNode1" presStyleIdx="0" presStyleCnt="1"/>
      <dgm:spPr/>
    </dgm:pt>
    <dgm:pt modelId="{DD71587D-1AAF-4261-8937-4C77F188661B}" type="pres">
      <dgm:prSet presAssocID="{0EE8C7EB-8B9E-43CA-9543-526A6015EEB6}" presName="linComp" presStyleCnt="0"/>
      <dgm:spPr/>
    </dgm:pt>
    <dgm:pt modelId="{B7A93615-0525-4299-A2E1-0A4369018B21}" type="pres">
      <dgm:prSet presAssocID="{7B1D2DE1-FCCE-496B-84C0-A9106582AE51}" presName="compNode" presStyleCnt="0"/>
      <dgm:spPr/>
    </dgm:pt>
    <dgm:pt modelId="{2CD3F12B-DD49-4187-BC94-D3451BC65A15}" type="pres">
      <dgm:prSet presAssocID="{7B1D2DE1-FCCE-496B-84C0-A9106582AE51}" presName="node" presStyleLbl="node1" presStyleIdx="0" presStyleCnt="4">
        <dgm:presLayoutVars>
          <dgm:bulletEnabled val="1"/>
        </dgm:presLayoutVars>
      </dgm:prSet>
      <dgm:spPr/>
    </dgm:pt>
    <dgm:pt modelId="{97CFD3D3-D77C-4AA9-B0B6-73C5BC2D3970}" type="pres">
      <dgm:prSet presAssocID="{7B1D2DE1-FCCE-496B-84C0-A9106582AE51}" presName="invisiNode" presStyleLbl="node1" presStyleIdx="0" presStyleCnt="4"/>
      <dgm:spPr/>
    </dgm:pt>
    <dgm:pt modelId="{3DDF74BE-430F-4558-8C5F-CB04E182D105}" type="pres">
      <dgm:prSet presAssocID="{7B1D2DE1-FCCE-496B-84C0-A9106582AE51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2FC5F8F-C5EF-45C4-B9E0-9FD88BA3A52A}" type="pres">
      <dgm:prSet presAssocID="{61CE1DD4-C924-44CC-B8BC-AB786A9CC029}" presName="sibTrans" presStyleLbl="sibTrans2D1" presStyleIdx="0" presStyleCnt="0"/>
      <dgm:spPr/>
    </dgm:pt>
    <dgm:pt modelId="{DBE636F1-0FB1-4AB7-96F7-4560DEEFD767}" type="pres">
      <dgm:prSet presAssocID="{2A80E957-67E6-45BA-BCD0-8F6B27ADC30B}" presName="compNode" presStyleCnt="0"/>
      <dgm:spPr/>
    </dgm:pt>
    <dgm:pt modelId="{67EDF79D-B78D-4E3E-9FC5-D167F87F3A5D}" type="pres">
      <dgm:prSet presAssocID="{2A80E957-67E6-45BA-BCD0-8F6B27ADC30B}" presName="node" presStyleLbl="node1" presStyleIdx="1" presStyleCnt="4">
        <dgm:presLayoutVars>
          <dgm:bulletEnabled val="1"/>
        </dgm:presLayoutVars>
      </dgm:prSet>
      <dgm:spPr/>
    </dgm:pt>
    <dgm:pt modelId="{B90780B2-D095-4C4A-96B6-AAC8EEBFF149}" type="pres">
      <dgm:prSet presAssocID="{2A80E957-67E6-45BA-BCD0-8F6B27ADC30B}" presName="invisiNode" presStyleLbl="node1" presStyleIdx="1" presStyleCnt="4"/>
      <dgm:spPr/>
    </dgm:pt>
    <dgm:pt modelId="{8B29329F-6F7C-4903-AE27-F775C3F44CEE}" type="pres">
      <dgm:prSet presAssocID="{2A80E957-67E6-45BA-BCD0-8F6B27ADC30B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DD752EA-6CD9-481E-9092-CB359FC898A6}" type="pres">
      <dgm:prSet presAssocID="{784EE782-FF7A-45CF-BED4-2063FD92114B}" presName="sibTrans" presStyleLbl="sibTrans2D1" presStyleIdx="0" presStyleCnt="0"/>
      <dgm:spPr/>
    </dgm:pt>
    <dgm:pt modelId="{EFB4E9FA-4E47-4634-A836-BD54B9FC7493}" type="pres">
      <dgm:prSet presAssocID="{F8E53E9E-76FD-4B54-8C34-A2D4C1EBACFD}" presName="compNode" presStyleCnt="0"/>
      <dgm:spPr/>
    </dgm:pt>
    <dgm:pt modelId="{2A0281FC-A37F-46DE-867F-9EDF0D48B41F}" type="pres">
      <dgm:prSet presAssocID="{F8E53E9E-76FD-4B54-8C34-A2D4C1EBACFD}" presName="node" presStyleLbl="node1" presStyleIdx="2" presStyleCnt="4">
        <dgm:presLayoutVars>
          <dgm:bulletEnabled val="1"/>
        </dgm:presLayoutVars>
      </dgm:prSet>
      <dgm:spPr/>
    </dgm:pt>
    <dgm:pt modelId="{7BB00F8C-BEE9-4566-A848-C832FF4F02D8}" type="pres">
      <dgm:prSet presAssocID="{F8E53E9E-76FD-4B54-8C34-A2D4C1EBACFD}" presName="invisiNode" presStyleLbl="node1" presStyleIdx="2" presStyleCnt="4"/>
      <dgm:spPr/>
    </dgm:pt>
    <dgm:pt modelId="{B20D55CE-36DD-469F-BD68-210D1E4AF578}" type="pres">
      <dgm:prSet presAssocID="{F8E53E9E-76FD-4B54-8C34-A2D4C1EBACFD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7E2287F-FC77-41B2-96EE-C2CBFD04810C}" type="pres">
      <dgm:prSet presAssocID="{E84B82C8-B81C-4ED5-BF57-BDBCCEA577D9}" presName="sibTrans" presStyleLbl="sibTrans2D1" presStyleIdx="0" presStyleCnt="0"/>
      <dgm:spPr/>
    </dgm:pt>
    <dgm:pt modelId="{4CA5847F-9F40-401E-93B1-8091A150C746}" type="pres">
      <dgm:prSet presAssocID="{58D77857-820D-4E06-9F47-C2D5376586A3}" presName="compNode" presStyleCnt="0"/>
      <dgm:spPr/>
    </dgm:pt>
    <dgm:pt modelId="{B5E5B001-547D-4805-853A-59C83708438C}" type="pres">
      <dgm:prSet presAssocID="{58D77857-820D-4E06-9F47-C2D5376586A3}" presName="node" presStyleLbl="node1" presStyleIdx="3" presStyleCnt="4">
        <dgm:presLayoutVars>
          <dgm:bulletEnabled val="1"/>
        </dgm:presLayoutVars>
      </dgm:prSet>
      <dgm:spPr/>
    </dgm:pt>
    <dgm:pt modelId="{61285250-7CE6-489E-A628-C071E02096BB}" type="pres">
      <dgm:prSet presAssocID="{58D77857-820D-4E06-9F47-C2D5376586A3}" presName="invisiNode" presStyleLbl="node1" presStyleIdx="3" presStyleCnt="4"/>
      <dgm:spPr/>
    </dgm:pt>
    <dgm:pt modelId="{C1B5DFC3-E58D-42AC-97B5-035200D99703}" type="pres">
      <dgm:prSet presAssocID="{58D77857-820D-4E06-9F47-C2D5376586A3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49C94C08-AA70-4D77-A4FA-4696288E0362}" type="presOf" srcId="{784EE782-FF7A-45CF-BED4-2063FD92114B}" destId="{BDD752EA-6CD9-481E-9092-CB359FC898A6}" srcOrd="0" destOrd="0" presId="urn:microsoft.com/office/officeart/2005/8/layout/pList2"/>
    <dgm:cxn modelId="{4E4E4B0B-8589-4B08-8DFD-3AB2EDE3EE3D}" srcId="{0EE8C7EB-8B9E-43CA-9543-526A6015EEB6}" destId="{58D77857-820D-4E06-9F47-C2D5376586A3}" srcOrd="3" destOrd="0" parTransId="{48E78777-9E41-4C82-ABB4-1DE5B8EDF001}" sibTransId="{08E4E93C-57AF-409D-AD31-87AC12B24E58}"/>
    <dgm:cxn modelId="{3BE9310C-1DE0-4983-8FCB-93E6C9A49A6A}" type="presOf" srcId="{0EE8C7EB-8B9E-43CA-9543-526A6015EEB6}" destId="{0899A74A-4965-4ED4-A95F-D720DBE40B56}" srcOrd="0" destOrd="0" presId="urn:microsoft.com/office/officeart/2005/8/layout/pList2"/>
    <dgm:cxn modelId="{DE9C5131-7967-4894-852E-0D8A68B131CB}" srcId="{0EE8C7EB-8B9E-43CA-9543-526A6015EEB6}" destId="{7B1D2DE1-FCCE-496B-84C0-A9106582AE51}" srcOrd="0" destOrd="0" parTransId="{78175308-E790-4BB6-9CF6-374786E57039}" sibTransId="{61CE1DD4-C924-44CC-B8BC-AB786A9CC029}"/>
    <dgm:cxn modelId="{F7BFA437-FFF3-4B7C-9006-F4F13CB5407B}" srcId="{0EE8C7EB-8B9E-43CA-9543-526A6015EEB6}" destId="{F8E53E9E-76FD-4B54-8C34-A2D4C1EBACFD}" srcOrd="2" destOrd="0" parTransId="{8F25D994-1585-4DEA-AC90-E765948FE73F}" sibTransId="{E84B82C8-B81C-4ED5-BF57-BDBCCEA577D9}"/>
    <dgm:cxn modelId="{4416D93D-6937-445C-9C6D-CAE7E9D922C1}" type="presOf" srcId="{7B1D2DE1-FCCE-496B-84C0-A9106582AE51}" destId="{2CD3F12B-DD49-4187-BC94-D3451BC65A15}" srcOrd="0" destOrd="0" presId="urn:microsoft.com/office/officeart/2005/8/layout/pList2"/>
    <dgm:cxn modelId="{95DF5C6E-1708-47E8-BA13-70ADFECC9867}" type="presOf" srcId="{E84B82C8-B81C-4ED5-BF57-BDBCCEA577D9}" destId="{27E2287F-FC77-41B2-96EE-C2CBFD04810C}" srcOrd="0" destOrd="0" presId="urn:microsoft.com/office/officeart/2005/8/layout/pList2"/>
    <dgm:cxn modelId="{2AAB6479-6FF8-4B6E-9725-5B7EC74A73ED}" type="presOf" srcId="{61CE1DD4-C924-44CC-B8BC-AB786A9CC029}" destId="{32FC5F8F-C5EF-45C4-B9E0-9FD88BA3A52A}" srcOrd="0" destOrd="0" presId="urn:microsoft.com/office/officeart/2005/8/layout/pList2"/>
    <dgm:cxn modelId="{286E76C4-2DFC-41BB-83F9-DB86465E1B15}" srcId="{0EE8C7EB-8B9E-43CA-9543-526A6015EEB6}" destId="{2A80E957-67E6-45BA-BCD0-8F6B27ADC30B}" srcOrd="1" destOrd="0" parTransId="{231B9F32-9DC2-46D1-A3A3-6CC1013AAAEC}" sibTransId="{784EE782-FF7A-45CF-BED4-2063FD92114B}"/>
    <dgm:cxn modelId="{3EB941C5-7473-4618-A556-A38E289B25F7}" type="presOf" srcId="{58D77857-820D-4E06-9F47-C2D5376586A3}" destId="{B5E5B001-547D-4805-853A-59C83708438C}" srcOrd="0" destOrd="0" presId="urn:microsoft.com/office/officeart/2005/8/layout/pList2"/>
    <dgm:cxn modelId="{F2790BEC-B7ED-4FFE-A914-3B11C25446A0}" type="presOf" srcId="{2A80E957-67E6-45BA-BCD0-8F6B27ADC30B}" destId="{67EDF79D-B78D-4E3E-9FC5-D167F87F3A5D}" srcOrd="0" destOrd="0" presId="urn:microsoft.com/office/officeart/2005/8/layout/pList2"/>
    <dgm:cxn modelId="{610674F5-30C7-473A-83E8-16D4D7D00630}" type="presOf" srcId="{F8E53E9E-76FD-4B54-8C34-A2D4C1EBACFD}" destId="{2A0281FC-A37F-46DE-867F-9EDF0D48B41F}" srcOrd="0" destOrd="0" presId="urn:microsoft.com/office/officeart/2005/8/layout/pList2"/>
    <dgm:cxn modelId="{9164C2AF-0007-47BE-A496-088EADE466F1}" type="presParOf" srcId="{0899A74A-4965-4ED4-A95F-D720DBE40B56}" destId="{738C4A3D-8A0A-4E7D-89CF-463051458310}" srcOrd="0" destOrd="0" presId="urn:microsoft.com/office/officeart/2005/8/layout/pList2"/>
    <dgm:cxn modelId="{FF714B74-0663-4F7F-9BD9-E974FAE352BA}" type="presParOf" srcId="{0899A74A-4965-4ED4-A95F-D720DBE40B56}" destId="{DD71587D-1AAF-4261-8937-4C77F188661B}" srcOrd="1" destOrd="0" presId="urn:microsoft.com/office/officeart/2005/8/layout/pList2"/>
    <dgm:cxn modelId="{1ACD995B-9728-4407-ABE4-D32392039EAC}" type="presParOf" srcId="{DD71587D-1AAF-4261-8937-4C77F188661B}" destId="{B7A93615-0525-4299-A2E1-0A4369018B21}" srcOrd="0" destOrd="0" presId="urn:microsoft.com/office/officeart/2005/8/layout/pList2"/>
    <dgm:cxn modelId="{7D557DE1-27BF-42CF-9E57-9CA4A803DBEE}" type="presParOf" srcId="{B7A93615-0525-4299-A2E1-0A4369018B21}" destId="{2CD3F12B-DD49-4187-BC94-D3451BC65A15}" srcOrd="0" destOrd="0" presId="urn:microsoft.com/office/officeart/2005/8/layout/pList2"/>
    <dgm:cxn modelId="{70D33649-A600-4266-ACE1-B671BA4C61F5}" type="presParOf" srcId="{B7A93615-0525-4299-A2E1-0A4369018B21}" destId="{97CFD3D3-D77C-4AA9-B0B6-73C5BC2D3970}" srcOrd="1" destOrd="0" presId="urn:microsoft.com/office/officeart/2005/8/layout/pList2"/>
    <dgm:cxn modelId="{6CA4109C-5591-4A5C-9FA0-A6DA266EA32D}" type="presParOf" srcId="{B7A93615-0525-4299-A2E1-0A4369018B21}" destId="{3DDF74BE-430F-4558-8C5F-CB04E182D105}" srcOrd="2" destOrd="0" presId="urn:microsoft.com/office/officeart/2005/8/layout/pList2"/>
    <dgm:cxn modelId="{A84A089A-C2A6-45BB-B220-A94D34C3126A}" type="presParOf" srcId="{DD71587D-1AAF-4261-8937-4C77F188661B}" destId="{32FC5F8F-C5EF-45C4-B9E0-9FD88BA3A52A}" srcOrd="1" destOrd="0" presId="urn:microsoft.com/office/officeart/2005/8/layout/pList2"/>
    <dgm:cxn modelId="{6B7CA46E-0DB9-49B7-BA11-6879AC6C3399}" type="presParOf" srcId="{DD71587D-1AAF-4261-8937-4C77F188661B}" destId="{DBE636F1-0FB1-4AB7-96F7-4560DEEFD767}" srcOrd="2" destOrd="0" presId="urn:microsoft.com/office/officeart/2005/8/layout/pList2"/>
    <dgm:cxn modelId="{D7C2612B-5D0B-4214-AB3B-8F1BECD3B66C}" type="presParOf" srcId="{DBE636F1-0FB1-4AB7-96F7-4560DEEFD767}" destId="{67EDF79D-B78D-4E3E-9FC5-D167F87F3A5D}" srcOrd="0" destOrd="0" presId="urn:microsoft.com/office/officeart/2005/8/layout/pList2"/>
    <dgm:cxn modelId="{15EC4FF9-6B0A-4CAC-93C2-546C56423C08}" type="presParOf" srcId="{DBE636F1-0FB1-4AB7-96F7-4560DEEFD767}" destId="{B90780B2-D095-4C4A-96B6-AAC8EEBFF149}" srcOrd="1" destOrd="0" presId="urn:microsoft.com/office/officeart/2005/8/layout/pList2"/>
    <dgm:cxn modelId="{D7E7F062-8ED5-4A7B-9D2C-AE5231747EAD}" type="presParOf" srcId="{DBE636F1-0FB1-4AB7-96F7-4560DEEFD767}" destId="{8B29329F-6F7C-4903-AE27-F775C3F44CEE}" srcOrd="2" destOrd="0" presId="urn:microsoft.com/office/officeart/2005/8/layout/pList2"/>
    <dgm:cxn modelId="{70730DE0-DCC6-41E6-BDD7-9E9449777602}" type="presParOf" srcId="{DD71587D-1AAF-4261-8937-4C77F188661B}" destId="{BDD752EA-6CD9-481E-9092-CB359FC898A6}" srcOrd="3" destOrd="0" presId="urn:microsoft.com/office/officeart/2005/8/layout/pList2"/>
    <dgm:cxn modelId="{8AA50910-7EC5-4CA9-95BF-BBC7D717199C}" type="presParOf" srcId="{DD71587D-1AAF-4261-8937-4C77F188661B}" destId="{EFB4E9FA-4E47-4634-A836-BD54B9FC7493}" srcOrd="4" destOrd="0" presId="urn:microsoft.com/office/officeart/2005/8/layout/pList2"/>
    <dgm:cxn modelId="{903688D8-AE74-4533-9594-92F0F899BA24}" type="presParOf" srcId="{EFB4E9FA-4E47-4634-A836-BD54B9FC7493}" destId="{2A0281FC-A37F-46DE-867F-9EDF0D48B41F}" srcOrd="0" destOrd="0" presId="urn:microsoft.com/office/officeart/2005/8/layout/pList2"/>
    <dgm:cxn modelId="{3316E7FA-E3EB-4B07-AE8D-3837832505B7}" type="presParOf" srcId="{EFB4E9FA-4E47-4634-A836-BD54B9FC7493}" destId="{7BB00F8C-BEE9-4566-A848-C832FF4F02D8}" srcOrd="1" destOrd="0" presId="urn:microsoft.com/office/officeart/2005/8/layout/pList2"/>
    <dgm:cxn modelId="{0F28182A-4147-4D4B-89A3-686886ECB922}" type="presParOf" srcId="{EFB4E9FA-4E47-4634-A836-BD54B9FC7493}" destId="{B20D55CE-36DD-469F-BD68-210D1E4AF578}" srcOrd="2" destOrd="0" presId="urn:microsoft.com/office/officeart/2005/8/layout/pList2"/>
    <dgm:cxn modelId="{19B67D36-FA0C-4E0E-8558-D786DD14EA20}" type="presParOf" srcId="{DD71587D-1AAF-4261-8937-4C77F188661B}" destId="{27E2287F-FC77-41B2-96EE-C2CBFD04810C}" srcOrd="5" destOrd="0" presId="urn:microsoft.com/office/officeart/2005/8/layout/pList2"/>
    <dgm:cxn modelId="{D4E85584-8096-41DA-9F6D-371514EFA88A}" type="presParOf" srcId="{DD71587D-1AAF-4261-8937-4C77F188661B}" destId="{4CA5847F-9F40-401E-93B1-8091A150C746}" srcOrd="6" destOrd="0" presId="urn:microsoft.com/office/officeart/2005/8/layout/pList2"/>
    <dgm:cxn modelId="{0005303D-0A17-4947-8027-5F673741124D}" type="presParOf" srcId="{4CA5847F-9F40-401E-93B1-8091A150C746}" destId="{B5E5B001-547D-4805-853A-59C83708438C}" srcOrd="0" destOrd="0" presId="urn:microsoft.com/office/officeart/2005/8/layout/pList2"/>
    <dgm:cxn modelId="{FDC614B5-815F-4EDB-A918-2C52EFFB0623}" type="presParOf" srcId="{4CA5847F-9F40-401E-93B1-8091A150C746}" destId="{61285250-7CE6-489E-A628-C071E02096BB}" srcOrd="1" destOrd="0" presId="urn:microsoft.com/office/officeart/2005/8/layout/pList2"/>
    <dgm:cxn modelId="{958FB990-E8E8-40EF-9551-54B27CE1941A}" type="presParOf" srcId="{4CA5847F-9F40-401E-93B1-8091A150C746}" destId="{C1B5DFC3-E58D-42AC-97B5-035200D9970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879EF-50D2-43CC-A64E-32DFD3AB04EC}">
      <dsp:nvSpPr>
        <dsp:cNvPr id="0" name=""/>
        <dsp:cNvSpPr/>
      </dsp:nvSpPr>
      <dsp:spPr>
        <a:xfrm>
          <a:off x="4756320" y="7"/>
          <a:ext cx="3548406" cy="211441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200" b="1" kern="1200" dirty="0"/>
            <a:t>SENAT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200" b="1" kern="1200" dirty="0"/>
            <a:t>(do 900 patricijev, predstavnik plebejcev – ljudski tribun, dosmrtno članstvo</a:t>
          </a:r>
          <a:r>
            <a:rPr lang="en-US" sz="2200" b="1" kern="1200" dirty="0"/>
            <a:t>, </a:t>
          </a:r>
          <a:r>
            <a:rPr lang="en-US" sz="2200" b="1" kern="1200" dirty="0" err="1"/>
            <a:t>določijo</a:t>
          </a:r>
          <a:r>
            <a:rPr lang="en-US" sz="2200" b="1" kern="1200" dirty="0"/>
            <a:t> </a:t>
          </a:r>
          <a:r>
            <a:rPr lang="en-US" sz="2200" b="1" kern="1200" dirty="0" err="1"/>
            <a:t>jih</a:t>
          </a:r>
          <a:r>
            <a:rPr lang="en-US" sz="2200" b="1" kern="1200" dirty="0"/>
            <a:t> </a:t>
          </a:r>
          <a:r>
            <a:rPr lang="en-US" sz="2200" b="1" kern="1200" dirty="0" err="1"/>
            <a:t>konzuli</a:t>
          </a:r>
          <a:r>
            <a:rPr lang="sl-SI" sz="2200" b="1" kern="1200" dirty="0"/>
            <a:t>)</a:t>
          </a:r>
        </a:p>
      </dsp:txBody>
      <dsp:txXfrm>
        <a:off x="4818249" y="61936"/>
        <a:ext cx="3424548" cy="1990555"/>
      </dsp:txXfrm>
    </dsp:sp>
    <dsp:sp modelId="{2AAF7763-FFBB-43BA-98BA-CF3A63279D4C}">
      <dsp:nvSpPr>
        <dsp:cNvPr id="0" name=""/>
        <dsp:cNvSpPr/>
      </dsp:nvSpPr>
      <dsp:spPr>
        <a:xfrm rot="10805352">
          <a:off x="3341356" y="809114"/>
          <a:ext cx="1257746" cy="48822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2000" kern="1200"/>
        </a:p>
      </dsp:txBody>
      <dsp:txXfrm rot="10800000">
        <a:off x="3487824" y="906759"/>
        <a:ext cx="964810" cy="292937"/>
      </dsp:txXfrm>
    </dsp:sp>
    <dsp:sp modelId="{6AFB867D-8D87-4DEF-951C-A85E2D047968}">
      <dsp:nvSpPr>
        <dsp:cNvPr id="0" name=""/>
        <dsp:cNvSpPr/>
      </dsp:nvSpPr>
      <dsp:spPr>
        <a:xfrm>
          <a:off x="118965" y="0"/>
          <a:ext cx="3065173" cy="2099237"/>
        </a:xfrm>
        <a:prstGeom prst="roundRect">
          <a:avLst>
            <a:gd name="adj" fmla="val 10000"/>
          </a:avLst>
        </a:prstGeom>
        <a:solidFill>
          <a:schemeClr val="accent5">
            <a:hueOff val="187884"/>
            <a:satOff val="18001"/>
            <a:lumOff val="441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dirty="0"/>
            <a:t>2 KONZULA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400" b="1" kern="1200" dirty="0"/>
            <a:t>(1 leto, vodila državo in vojsko po navodilih senata)</a:t>
          </a:r>
        </a:p>
      </dsp:txBody>
      <dsp:txXfrm>
        <a:off x="180450" y="61485"/>
        <a:ext cx="2942203" cy="1976267"/>
      </dsp:txXfrm>
    </dsp:sp>
    <dsp:sp modelId="{F35364E7-F478-4FEB-9DFC-1950BE56653C}">
      <dsp:nvSpPr>
        <dsp:cNvPr id="0" name=""/>
        <dsp:cNvSpPr/>
      </dsp:nvSpPr>
      <dsp:spPr>
        <a:xfrm rot="18840385" flipH="1">
          <a:off x="2128453" y="1709925"/>
          <a:ext cx="283206" cy="26689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187884"/>
            <a:satOff val="18001"/>
            <a:lumOff val="441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/>
        </a:p>
      </dsp:txBody>
      <dsp:txXfrm>
        <a:off x="2208523" y="1763305"/>
        <a:ext cx="123066" cy="160139"/>
      </dsp:txXfrm>
    </dsp:sp>
    <dsp:sp modelId="{BDC641EC-74A5-43F4-AF62-72D3CAEACF1C}">
      <dsp:nvSpPr>
        <dsp:cNvPr id="0" name=""/>
        <dsp:cNvSpPr/>
      </dsp:nvSpPr>
      <dsp:spPr>
        <a:xfrm>
          <a:off x="3125831" y="3648124"/>
          <a:ext cx="4091650" cy="2091704"/>
        </a:xfrm>
        <a:prstGeom prst="roundRect">
          <a:avLst>
            <a:gd name="adj" fmla="val 10000"/>
          </a:avLst>
        </a:prstGeom>
        <a:solidFill>
          <a:schemeClr val="accent5">
            <a:hueOff val="375767"/>
            <a:satOff val="36001"/>
            <a:lumOff val="882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200" b="1" kern="1200" dirty="0"/>
            <a:t>LJUDSKA SKUPŠČINA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(</a:t>
          </a:r>
          <a:r>
            <a:rPr lang="sl-SI" sz="2200" b="1" kern="1200" dirty="0"/>
            <a:t>potrjevali zakone, izbirali uradnike)</a:t>
          </a:r>
        </a:p>
      </dsp:txBody>
      <dsp:txXfrm>
        <a:off x="3187095" y="3709388"/>
        <a:ext cx="3969122" cy="1969176"/>
      </dsp:txXfrm>
    </dsp:sp>
    <dsp:sp modelId="{150FDC49-AFB6-4E18-8D64-D06032A8C680}">
      <dsp:nvSpPr>
        <dsp:cNvPr id="0" name=""/>
        <dsp:cNvSpPr/>
      </dsp:nvSpPr>
      <dsp:spPr>
        <a:xfrm rot="17429285">
          <a:off x="5220095" y="2637159"/>
          <a:ext cx="1257746" cy="48822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375767"/>
            <a:satOff val="36001"/>
            <a:lumOff val="88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2000" kern="1200"/>
        </a:p>
      </dsp:txBody>
      <dsp:txXfrm>
        <a:off x="5366563" y="2734804"/>
        <a:ext cx="964810" cy="292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7FA8D-0473-48FB-9298-84B7C11E4E4A}">
      <dsp:nvSpPr>
        <dsp:cNvPr id="0" name=""/>
        <dsp:cNvSpPr/>
      </dsp:nvSpPr>
      <dsp:spPr>
        <a:xfrm>
          <a:off x="0" y="0"/>
          <a:ext cx="8128000" cy="1625600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6500" kern="1200" dirty="0"/>
            <a:t>DRŽAVNI URADNIKI</a:t>
          </a:r>
        </a:p>
      </dsp:txBody>
      <dsp:txXfrm>
        <a:off x="0" y="0"/>
        <a:ext cx="8128000" cy="1625600"/>
      </dsp:txXfrm>
    </dsp:sp>
    <dsp:sp modelId="{430DBCCD-47CB-439D-A9FD-B2DB2AE470CC}">
      <dsp:nvSpPr>
        <dsp:cNvPr id="0" name=""/>
        <dsp:cNvSpPr/>
      </dsp:nvSpPr>
      <dsp:spPr>
        <a:xfrm>
          <a:off x="3968" y="1625600"/>
          <a:ext cx="2706687" cy="34137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300" kern="1200" dirty="0"/>
            <a:t>Nadzirajo davke</a:t>
          </a:r>
        </a:p>
      </dsp:txBody>
      <dsp:txXfrm>
        <a:off x="3968" y="1625600"/>
        <a:ext cx="2706687" cy="3413760"/>
      </dsp:txXfrm>
    </dsp:sp>
    <dsp:sp modelId="{D6D86D54-8614-447F-8919-1AA4E06D38FE}">
      <dsp:nvSpPr>
        <dsp:cNvPr id="0" name=""/>
        <dsp:cNvSpPr/>
      </dsp:nvSpPr>
      <dsp:spPr>
        <a:xfrm>
          <a:off x="2710656" y="1625600"/>
          <a:ext cx="2706687" cy="3413760"/>
        </a:xfrm>
        <a:prstGeom prst="rect">
          <a:avLst/>
        </a:prstGeom>
        <a:solidFill>
          <a:schemeClr val="accent5">
            <a:hueOff val="187884"/>
            <a:satOff val="18001"/>
            <a:lumOff val="441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300" kern="1200" dirty="0"/>
            <a:t>Skrbeli za trgovino</a:t>
          </a:r>
        </a:p>
      </dsp:txBody>
      <dsp:txXfrm>
        <a:off x="2710656" y="1625600"/>
        <a:ext cx="2706687" cy="3413760"/>
      </dsp:txXfrm>
    </dsp:sp>
    <dsp:sp modelId="{39D6C0E1-97B1-47A5-A8F7-7C962095C779}">
      <dsp:nvSpPr>
        <dsp:cNvPr id="0" name=""/>
        <dsp:cNvSpPr/>
      </dsp:nvSpPr>
      <dsp:spPr>
        <a:xfrm>
          <a:off x="5417343" y="1625600"/>
          <a:ext cx="2706687" cy="3413760"/>
        </a:xfrm>
        <a:prstGeom prst="rect">
          <a:avLst/>
        </a:prstGeom>
        <a:solidFill>
          <a:schemeClr val="accent5">
            <a:hueOff val="375767"/>
            <a:satOff val="36001"/>
            <a:lumOff val="882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300" kern="1200" dirty="0"/>
            <a:t>Uravnavali izdatke iz državne blagajne</a:t>
          </a:r>
        </a:p>
      </dsp:txBody>
      <dsp:txXfrm>
        <a:off x="5417343" y="1625600"/>
        <a:ext cx="2706687" cy="3413760"/>
      </dsp:txXfrm>
    </dsp:sp>
    <dsp:sp modelId="{4FA4BDBC-8F06-4D11-AC2E-A17734755763}">
      <dsp:nvSpPr>
        <dsp:cNvPr id="0" name=""/>
        <dsp:cNvSpPr/>
      </dsp:nvSpPr>
      <dsp:spPr>
        <a:xfrm>
          <a:off x="0" y="5039360"/>
          <a:ext cx="8128000" cy="379306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C4A3D-8A0A-4E7D-89CF-463051458310}">
      <dsp:nvSpPr>
        <dsp:cNvPr id="0" name=""/>
        <dsp:cNvSpPr/>
      </dsp:nvSpPr>
      <dsp:spPr>
        <a:xfrm>
          <a:off x="0" y="0"/>
          <a:ext cx="11771290" cy="268401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DF74BE-430F-4558-8C5F-CB04E182D105}">
      <dsp:nvSpPr>
        <dsp:cNvPr id="0" name=""/>
        <dsp:cNvSpPr/>
      </dsp:nvSpPr>
      <dsp:spPr>
        <a:xfrm>
          <a:off x="356380" y="357868"/>
          <a:ext cx="2571750" cy="19682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CD3F12B-DD49-4187-BC94-D3451BC65A15}">
      <dsp:nvSpPr>
        <dsp:cNvPr id="0" name=""/>
        <dsp:cNvSpPr/>
      </dsp:nvSpPr>
      <dsp:spPr>
        <a:xfrm rot="10800000">
          <a:off x="356380" y="2684011"/>
          <a:ext cx="2571750" cy="328045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500" kern="1200" dirty="0"/>
            <a:t>NERON (zloben, cesarstvo prvič v krizi, preganjal kristjane, požgal Rim)</a:t>
          </a:r>
        </a:p>
      </dsp:txBody>
      <dsp:txXfrm rot="10800000">
        <a:off x="435470" y="2684011"/>
        <a:ext cx="2413570" cy="3201367"/>
      </dsp:txXfrm>
    </dsp:sp>
    <dsp:sp modelId="{8B29329F-6F7C-4903-AE27-F775C3F44CEE}">
      <dsp:nvSpPr>
        <dsp:cNvPr id="0" name=""/>
        <dsp:cNvSpPr/>
      </dsp:nvSpPr>
      <dsp:spPr>
        <a:xfrm>
          <a:off x="3185306" y="357868"/>
          <a:ext cx="2571750" cy="19682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7EDF79D-B78D-4E3E-9FC5-D167F87F3A5D}">
      <dsp:nvSpPr>
        <dsp:cNvPr id="0" name=""/>
        <dsp:cNvSpPr/>
      </dsp:nvSpPr>
      <dsp:spPr>
        <a:xfrm rot="10800000">
          <a:off x="3185306" y="2684011"/>
          <a:ext cx="2571750" cy="328045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125256"/>
                <a:satOff val="12000"/>
                <a:lumOff val="2941"/>
                <a:alphaOff val="0"/>
                <a:shade val="85000"/>
                <a:satMod val="130000"/>
              </a:schemeClr>
            </a:gs>
            <a:gs pos="34000">
              <a:schemeClr val="accent5">
                <a:hueOff val="125256"/>
                <a:satOff val="12000"/>
                <a:lumOff val="2941"/>
                <a:alphaOff val="0"/>
                <a:shade val="87000"/>
                <a:satMod val="125000"/>
              </a:schemeClr>
            </a:gs>
            <a:gs pos="70000">
              <a:schemeClr val="accent5">
                <a:hueOff val="125256"/>
                <a:satOff val="12000"/>
                <a:lumOff val="294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25256"/>
                <a:satOff val="12000"/>
                <a:lumOff val="294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500" kern="1200" dirty="0"/>
            <a:t>TRAJAN (dober vojskovodja, premagala številna plemena, največji obseg imperija)</a:t>
          </a:r>
        </a:p>
      </dsp:txBody>
      <dsp:txXfrm rot="10800000">
        <a:off x="3264396" y="2684011"/>
        <a:ext cx="2413570" cy="3201367"/>
      </dsp:txXfrm>
    </dsp:sp>
    <dsp:sp modelId="{B20D55CE-36DD-469F-BD68-210D1E4AF578}">
      <dsp:nvSpPr>
        <dsp:cNvPr id="0" name=""/>
        <dsp:cNvSpPr/>
      </dsp:nvSpPr>
      <dsp:spPr>
        <a:xfrm>
          <a:off x="6014232" y="357868"/>
          <a:ext cx="2571750" cy="19682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A0281FC-A37F-46DE-867F-9EDF0D48B41F}">
      <dsp:nvSpPr>
        <dsp:cNvPr id="0" name=""/>
        <dsp:cNvSpPr/>
      </dsp:nvSpPr>
      <dsp:spPr>
        <a:xfrm rot="10800000">
          <a:off x="6014232" y="2684011"/>
          <a:ext cx="2571750" cy="328045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250511"/>
                <a:satOff val="24001"/>
                <a:lumOff val="5882"/>
                <a:alphaOff val="0"/>
                <a:shade val="85000"/>
                <a:satMod val="130000"/>
              </a:schemeClr>
            </a:gs>
            <a:gs pos="34000">
              <a:schemeClr val="accent5">
                <a:hueOff val="250511"/>
                <a:satOff val="24001"/>
                <a:lumOff val="5882"/>
                <a:alphaOff val="0"/>
                <a:shade val="87000"/>
                <a:satMod val="125000"/>
              </a:schemeClr>
            </a:gs>
            <a:gs pos="70000">
              <a:schemeClr val="accent5">
                <a:hueOff val="250511"/>
                <a:satOff val="24001"/>
                <a:lumOff val="5882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250511"/>
                <a:satOff val="24001"/>
                <a:lumOff val="5882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500" kern="1200" dirty="0"/>
            <a:t>HADRIJAN (utrdil meje imperija – zid v VB, zbiral umetnine)</a:t>
          </a:r>
        </a:p>
      </dsp:txBody>
      <dsp:txXfrm rot="10800000">
        <a:off x="6093322" y="2684011"/>
        <a:ext cx="2413570" cy="3201367"/>
      </dsp:txXfrm>
    </dsp:sp>
    <dsp:sp modelId="{C1B5DFC3-E58D-42AC-97B5-035200D99703}">
      <dsp:nvSpPr>
        <dsp:cNvPr id="0" name=""/>
        <dsp:cNvSpPr/>
      </dsp:nvSpPr>
      <dsp:spPr>
        <a:xfrm>
          <a:off x="8843158" y="357868"/>
          <a:ext cx="2571750" cy="19682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5E5B001-547D-4805-853A-59C83708438C}">
      <dsp:nvSpPr>
        <dsp:cNvPr id="0" name=""/>
        <dsp:cNvSpPr/>
      </dsp:nvSpPr>
      <dsp:spPr>
        <a:xfrm rot="10800000">
          <a:off x="8843158" y="2684011"/>
          <a:ext cx="2571750" cy="328045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375767"/>
                <a:satOff val="36001"/>
                <a:lumOff val="8823"/>
                <a:alphaOff val="0"/>
                <a:shade val="85000"/>
                <a:satMod val="130000"/>
              </a:schemeClr>
            </a:gs>
            <a:gs pos="34000">
              <a:schemeClr val="accent5">
                <a:hueOff val="375767"/>
                <a:satOff val="36001"/>
                <a:lumOff val="8823"/>
                <a:alphaOff val="0"/>
                <a:shade val="87000"/>
                <a:satMod val="125000"/>
              </a:schemeClr>
            </a:gs>
            <a:gs pos="70000">
              <a:schemeClr val="accent5">
                <a:hueOff val="375767"/>
                <a:satOff val="36001"/>
                <a:lumOff val="882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375767"/>
                <a:satOff val="36001"/>
                <a:lumOff val="882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500" kern="1200" dirty="0"/>
            <a:t>MARK AVRELIJ (višek gospodarske moči Rima, nenehni vpadi plemen v državo, velik filozof)</a:t>
          </a:r>
        </a:p>
      </dsp:txBody>
      <dsp:txXfrm rot="10800000">
        <a:off x="8922248" y="2684011"/>
        <a:ext cx="2413570" cy="3201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59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637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2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4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916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835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81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4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2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7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88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8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gif"/><Relationship Id="rId4" Type="http://schemas.openxmlformats.org/officeDocument/2006/relationships/diagramData" Target="../diagrams/data1.xml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14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46357" y="2693690"/>
            <a:ext cx="8679915" cy="1748729"/>
          </a:xfrm>
        </p:spPr>
        <p:txBody>
          <a:bodyPr>
            <a:noAutofit/>
          </a:bodyPr>
          <a:lstStyle/>
          <a:p>
            <a:endParaRPr lang="sl-SI" sz="5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F7A98EA-0B7F-4E95-A4AA-78C08FBDB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32" y="0"/>
            <a:ext cx="11195199" cy="6698512"/>
          </a:xfrm>
          <a:prstGeom prst="rect">
            <a:avLst/>
          </a:prstGeom>
        </p:spPr>
      </p:pic>
      <p:sp>
        <p:nvSpPr>
          <p:cNvPr id="6" name="Pravokotnik: zaokroženi vogali 5">
            <a:extLst>
              <a:ext uri="{FF2B5EF4-FFF2-40B4-BE49-F238E27FC236}">
                <a16:creationId xmlns:a16="http://schemas.microsoft.com/office/drawing/2014/main" id="{97EAB609-DC63-4321-ACBF-F6487FE4A291}"/>
              </a:ext>
            </a:extLst>
          </p:cNvPr>
          <p:cNvSpPr/>
          <p:nvPr/>
        </p:nvSpPr>
        <p:spPr>
          <a:xfrm>
            <a:off x="3264195" y="1158949"/>
            <a:ext cx="7676707" cy="935665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A616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OD REPUBLIKE DO CESARSTVA</a:t>
            </a:r>
            <a:endParaRPr lang="en-SI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rva stran">
            <a:hlinkClick r:id="" action="ppaction://media"/>
            <a:extLst>
              <a:ext uri="{FF2B5EF4-FFF2-40B4-BE49-F238E27FC236}">
                <a16:creationId xmlns:a16="http://schemas.microsoft.com/office/drawing/2014/main" id="{06C84F07-CA12-40F7-9C5F-4C1E58321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2131" y="2307265"/>
            <a:ext cx="1382232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2365699" y="0"/>
            <a:ext cx="7363766" cy="16893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ZNAMENITI CESARJI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67560003"/>
              </p:ext>
            </p:extLst>
          </p:nvPr>
        </p:nvGraphicFramePr>
        <p:xfrm>
          <a:off x="296214" y="719666"/>
          <a:ext cx="11771290" cy="5964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cesarji">
            <a:hlinkClick r:id="" action="ppaction://media"/>
            <a:extLst>
              <a:ext uri="{FF2B5EF4-FFF2-40B4-BE49-F238E27FC236}">
                <a16:creationId xmlns:a16="http://schemas.microsoft.com/office/drawing/2014/main" id="{F58B8890-0471-4AA9-B26A-5DC840801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173865"/>
            <a:ext cx="975630" cy="9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9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128790" y="1110845"/>
            <a:ext cx="4031087" cy="2314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Tx/>
              <a:buChar char="-"/>
            </a:pPr>
            <a:r>
              <a:rPr lang="sl-SI" sz="2600" b="1" dirty="0">
                <a:solidFill>
                  <a:schemeClr val="tx1"/>
                </a:solidFill>
              </a:rPr>
              <a:t>Ni novo osvojenih ozemelj,</a:t>
            </a:r>
          </a:p>
          <a:p>
            <a:pPr marL="457200" indent="-457200" algn="l">
              <a:buFontTx/>
              <a:buChar char="-"/>
            </a:pPr>
            <a:r>
              <a:rPr lang="en-US" sz="2600" b="1" dirty="0">
                <a:solidFill>
                  <a:schemeClr val="tx1"/>
                </a:solidFill>
              </a:rPr>
              <a:t>u</a:t>
            </a:r>
            <a:r>
              <a:rPr lang="sl-SI" sz="2600" b="1" dirty="0">
                <a:solidFill>
                  <a:schemeClr val="tx1"/>
                </a:solidFill>
              </a:rPr>
              <a:t>pori sužnjev,</a:t>
            </a:r>
          </a:p>
          <a:p>
            <a:pPr marL="457200" indent="-457200" algn="l">
              <a:buFontTx/>
              <a:buChar char="-"/>
            </a:pPr>
            <a:r>
              <a:rPr lang="en-US" sz="2600" b="1" dirty="0">
                <a:solidFill>
                  <a:schemeClr val="tx1"/>
                </a:solidFill>
              </a:rPr>
              <a:t>p</a:t>
            </a:r>
            <a:r>
              <a:rPr lang="sl-SI" sz="2600" b="1" dirty="0" err="1">
                <a:solidFill>
                  <a:schemeClr val="tx1"/>
                </a:solidFill>
              </a:rPr>
              <a:t>reveč</a:t>
            </a:r>
            <a:r>
              <a:rPr lang="sl-SI" sz="2600" b="1" dirty="0">
                <a:solidFill>
                  <a:schemeClr val="tx1"/>
                </a:solidFill>
              </a:rPr>
              <a:t> revežev,</a:t>
            </a:r>
          </a:p>
          <a:p>
            <a:pPr marL="457200" indent="-457200" algn="l">
              <a:buFontTx/>
              <a:buChar char="-"/>
            </a:pPr>
            <a:r>
              <a:rPr lang="en-US" sz="2600" b="1" dirty="0">
                <a:solidFill>
                  <a:schemeClr val="tx1"/>
                </a:solidFill>
              </a:rPr>
              <a:t>d</a:t>
            </a:r>
            <a:r>
              <a:rPr lang="sl-SI" sz="2600" b="1" dirty="0" err="1">
                <a:solidFill>
                  <a:schemeClr val="tx1"/>
                </a:solidFill>
              </a:rPr>
              <a:t>ržavljanske</a:t>
            </a:r>
            <a:r>
              <a:rPr lang="sl-SI" sz="2600" b="1" dirty="0">
                <a:solidFill>
                  <a:schemeClr val="tx1"/>
                </a:solidFill>
              </a:rPr>
              <a:t> vojne,</a:t>
            </a:r>
          </a:p>
          <a:p>
            <a:pPr marL="457200" indent="-457200" algn="l">
              <a:buFontTx/>
              <a:buChar char="-"/>
            </a:pPr>
            <a:r>
              <a:rPr lang="en-US" sz="2600" b="1" dirty="0">
                <a:solidFill>
                  <a:schemeClr val="tx1"/>
                </a:solidFill>
              </a:rPr>
              <a:t>d</a:t>
            </a:r>
            <a:r>
              <a:rPr lang="sl-SI" sz="2600" b="1" dirty="0" err="1">
                <a:solidFill>
                  <a:schemeClr val="tx1"/>
                </a:solidFill>
              </a:rPr>
              <a:t>dori</a:t>
            </a:r>
            <a:r>
              <a:rPr lang="sl-SI" sz="2600" b="1" dirty="0">
                <a:solidFill>
                  <a:schemeClr val="tx1"/>
                </a:solidFill>
              </a:rPr>
              <a:t> tujih ljudstev</a:t>
            </a:r>
            <a:r>
              <a:rPr lang="en-US" sz="2600" b="1" dirty="0">
                <a:solidFill>
                  <a:schemeClr val="tx1"/>
                </a:solidFill>
              </a:rPr>
              <a:t>.</a:t>
            </a:r>
            <a:endParaRPr lang="sl-SI" sz="2600" b="1" dirty="0">
              <a:solidFill>
                <a:schemeClr val="tx1"/>
              </a:solidFill>
            </a:endParaRPr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0" y="-135220"/>
            <a:ext cx="12286445" cy="1384472"/>
          </a:xfrm>
          <a:prstGeom prst="rect">
            <a:avLst/>
          </a:prstGeom>
        </p:spPr>
        <p:txBody>
          <a:bodyPr vert="horz" lIns="91440" tIns="91440" rIns="91440" bIns="9144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sl-SI" sz="5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KRIZA CESARSTVA </a:t>
            </a:r>
          </a:p>
        </p:txBody>
      </p:sp>
      <p:pic>
        <p:nvPicPr>
          <p:cNvPr id="1026" name="Picture 2" descr="https://upload.wikimedia.org/wikipedia/commons/4/49/Theodosius_I%27s_empi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089" y="1110844"/>
            <a:ext cx="7710619" cy="556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grada vsebine 2"/>
          <p:cNvSpPr txBox="1">
            <a:spLocks/>
          </p:cNvSpPr>
          <p:nvPr/>
        </p:nvSpPr>
        <p:spPr>
          <a:xfrm>
            <a:off x="0" y="5270949"/>
            <a:ext cx="4234089" cy="1229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l-SI" sz="2000" dirty="0"/>
              <a:t>Konec 4. stoletja so poskušali rešiti imperij z delitvijo na vzhodni in zahodni del. </a:t>
            </a:r>
          </a:p>
        </p:txBody>
      </p:sp>
      <p:pic>
        <p:nvPicPr>
          <p:cNvPr id="2" name="kriza">
            <a:hlinkClick r:id="" action="ppaction://media"/>
            <a:extLst>
              <a:ext uri="{FF2B5EF4-FFF2-40B4-BE49-F238E27FC236}">
                <a16:creationId xmlns:a16="http://schemas.microsoft.com/office/drawing/2014/main" id="{ABDFC216-4ADC-4BD0-A44C-C5D2A005F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0181" y="3746949"/>
            <a:ext cx="1229696" cy="12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2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97" y="113574"/>
            <a:ext cx="6849281" cy="6510099"/>
          </a:xfrm>
          <a:prstGeom prst="rect">
            <a:avLst/>
          </a:prstGeom>
        </p:spPr>
      </p:pic>
      <p:sp>
        <p:nvSpPr>
          <p:cNvPr id="3" name="Naslov 1"/>
          <p:cNvSpPr txBox="1">
            <a:spLocks/>
          </p:cNvSpPr>
          <p:nvPr/>
        </p:nvSpPr>
        <p:spPr>
          <a:xfrm>
            <a:off x="347729" y="0"/>
            <a:ext cx="4713668" cy="6020865"/>
          </a:xfrm>
          <a:prstGeom prst="rect">
            <a:avLst/>
          </a:prstGeom>
        </p:spPr>
        <p:txBody>
          <a:bodyPr vert="horz" lIns="91440" tIns="91440" rIns="91440" bIns="9144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sl-SI" sz="4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Zahodni del cesarstva propade leta 476 z odstavitvijo zadnjega cesarja. </a:t>
            </a:r>
          </a:p>
        </p:txBody>
      </p:sp>
      <p:sp>
        <p:nvSpPr>
          <p:cNvPr id="4" name="Ograda vsebine 2"/>
          <p:cNvSpPr txBox="1">
            <a:spLocks/>
          </p:cNvSpPr>
          <p:nvPr/>
        </p:nvSpPr>
        <p:spPr>
          <a:xfrm>
            <a:off x="827308" y="5514730"/>
            <a:ext cx="4234089" cy="1229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l-SI" sz="2000" dirty="0"/>
              <a:t>Animacija razvoja in propada imperija. </a:t>
            </a:r>
          </a:p>
        </p:txBody>
      </p:sp>
    </p:spTree>
    <p:extLst>
      <p:ext uri="{BB962C8B-B14F-4D97-AF65-F5344CB8AC3E}">
        <p14:creationId xmlns:p14="http://schemas.microsoft.com/office/powerpoint/2010/main" val="1147826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57577" y="117693"/>
            <a:ext cx="1166825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2400" b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 republike do cesarstva in propada  (UČB str. 81-84) </a:t>
            </a:r>
            <a:endParaRPr lang="sl-S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sl-SI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Aristokratska republika</a:t>
            </a:r>
            <a:endParaRPr lang="sl-S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l-SI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Oblast se deli na: </a:t>
            </a:r>
            <a:endParaRPr lang="sl-S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sl-SI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Senat (člani sprva le patriciji nato še ljudski tribuni, predlagal zakone, odločal o politiki),</a:t>
            </a:r>
            <a:endParaRPr lang="sl-S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sl-SI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Dva konzula (izvrševala voljo senata, vodila vojsko in državo),</a:t>
            </a:r>
            <a:endParaRPr lang="sl-S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+mj-lt"/>
              <a:buAutoNum type="alphaLcPeriod"/>
            </a:pPr>
            <a:r>
              <a:rPr lang="sl-SI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Ljudska skupščina (potrjevali zakone, izbirali uradnike);</a:t>
            </a:r>
            <a:endParaRPr lang="sl-S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l-SI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Državni uradniki (nadzor nad davki, trgovino, državno blagajno, …);</a:t>
            </a:r>
            <a:endParaRPr lang="sl-S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l-SI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l-S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sl-SI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Kriza republike</a:t>
            </a:r>
            <a:endParaRPr lang="sl-S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l-SI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Ogromna novo osvojena ozemlja in nove province so bile težko obvladljive.</a:t>
            </a:r>
            <a:endParaRPr lang="sl-S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l-SI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Boji za oblast so pripeljali do državljanske vojne.</a:t>
            </a:r>
            <a:endParaRPr lang="sl-S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l-SI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Ideja o enem močnem vladarju – Gaj Julij Cezar (umorjen zaradi prevelikega vpliva);</a:t>
            </a:r>
            <a:endParaRPr lang="sl-S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sl-SI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l-S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sl-SI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Cesarstvo</a:t>
            </a:r>
            <a:endParaRPr lang="sl-S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l-SI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Oblast je prevzel Oktavijan Avgust in ustanovil cesarstvo (zlata doba Rima).</a:t>
            </a:r>
            <a:endParaRPr lang="sl-S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l-SI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Dedna cesarska oblast, cesarji čaščeni kot bogovi (UČB str. 83), senat brez moči; </a:t>
            </a:r>
            <a:endParaRPr lang="sl-S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l-SI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Kriza v 2. st. n. št., zato delitev na Vzhod in Zahod – neuspešna. </a:t>
            </a:r>
            <a:endParaRPr lang="sl-SI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l-SI" sz="24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Leta 476 je propadlo zahodno Rimsko cesarstvo, kar je pomenilo konec imperija.  </a:t>
            </a:r>
            <a:endParaRPr lang="sl-SI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858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249201" y="1285679"/>
            <a:ext cx="5229919" cy="80020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1. </a:t>
            </a:r>
            <a:r>
              <a:rPr lang="sl-SI" sz="5400" b="1" dirty="0">
                <a:solidFill>
                  <a:schemeClr val="accent4">
                    <a:lumMod val="75000"/>
                  </a:schemeClr>
                </a:solidFill>
              </a:rPr>
              <a:t>OBDOBJE KRALJEVINE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b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(753 – 509 pr. Kr.) </a:t>
            </a:r>
            <a:endParaRPr lang="sl-SI" sz="5400" b="1" dirty="0">
              <a:solidFill>
                <a:schemeClr val="tx1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7812" y="5725596"/>
            <a:ext cx="4498838" cy="1379951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sl-SI" sz="1600" dirty="0"/>
              <a:t>Legendarni nastanek mesta Rim je povezan z legendo o dvojčkih (Romul in </a:t>
            </a:r>
            <a:r>
              <a:rPr lang="sl-SI" sz="1600" dirty="0" err="1"/>
              <a:t>Rem</a:t>
            </a:r>
            <a:r>
              <a:rPr lang="sl-SI" sz="1600" dirty="0"/>
              <a:t>).</a:t>
            </a:r>
          </a:p>
        </p:txBody>
      </p:sp>
      <p:pic>
        <p:nvPicPr>
          <p:cNvPr id="4" name="Picture 2" descr="Image result for ROMAN WO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178" y="3994772"/>
            <a:ext cx="4250247" cy="275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značba mesta vsebine 2"/>
          <p:cNvSpPr txBox="1">
            <a:spLocks/>
          </p:cNvSpPr>
          <p:nvPr/>
        </p:nvSpPr>
        <p:spPr>
          <a:xfrm>
            <a:off x="592563" y="2281248"/>
            <a:ext cx="3910529" cy="2457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900" dirty="0" err="1"/>
              <a:t>Vladajo</a:t>
            </a:r>
            <a:r>
              <a:rPr lang="en-US" sz="1900" dirty="0"/>
              <a:t> l</a:t>
            </a:r>
            <a:r>
              <a:rPr lang="sl-SI" sz="1900" dirty="0" err="1"/>
              <a:t>egendarni</a:t>
            </a:r>
            <a:r>
              <a:rPr lang="sl-SI" sz="1900" dirty="0"/>
              <a:t> etruščanski kralji</a:t>
            </a:r>
            <a:r>
              <a:rPr lang="en-US" sz="1900" dirty="0"/>
              <a:t>.</a:t>
            </a:r>
            <a:endParaRPr lang="sl-SI" sz="1900" dirty="0"/>
          </a:p>
          <a:p>
            <a:pPr>
              <a:lnSpc>
                <a:spcPct val="100000"/>
              </a:lnSpc>
            </a:pPr>
            <a:r>
              <a:rPr lang="sl-SI" sz="1900" dirty="0"/>
              <a:t>Utrdili mesto (javne zgradbe, most čez Tibero, svetišča)</a:t>
            </a:r>
            <a:r>
              <a:rPr lang="en-US" sz="1900" dirty="0"/>
              <a:t>.</a:t>
            </a:r>
            <a:endParaRPr lang="sl-SI" sz="1900" dirty="0"/>
          </a:p>
          <a:p>
            <a:pPr>
              <a:lnSpc>
                <a:spcPct val="100000"/>
              </a:lnSpc>
            </a:pPr>
            <a:r>
              <a:rPr lang="sl-SI" sz="1900" dirty="0"/>
              <a:t>Plebejci počasi pridobivajo politične pravice</a:t>
            </a:r>
            <a:r>
              <a:rPr lang="en-US" sz="1900" dirty="0"/>
              <a:t>.</a:t>
            </a:r>
            <a:endParaRPr lang="sl-SI" sz="1900" dirty="0"/>
          </a:p>
          <a:p>
            <a:pPr>
              <a:lnSpc>
                <a:spcPct val="100000"/>
              </a:lnSpc>
            </a:pPr>
            <a:r>
              <a:rPr lang="sl-SI" sz="1900" dirty="0"/>
              <a:t>Zadnji kralj je bil izgnan in ljudje so razglasili republiko. </a:t>
            </a:r>
          </a:p>
        </p:txBody>
      </p:sp>
      <p:pic>
        <p:nvPicPr>
          <p:cNvPr id="6" name="Picture 2" descr="Brogi, Carlo (1850-1925) - n. 8226 - Certosa di Pavia - Medaglione sullo zoccolo della facciat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959" y="2684537"/>
            <a:ext cx="3077022" cy="410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značba mesta vsebine 2"/>
          <p:cNvSpPr txBox="1">
            <a:spLocks/>
          </p:cNvSpPr>
          <p:nvPr/>
        </p:nvSpPr>
        <p:spPr>
          <a:xfrm>
            <a:off x="4822258" y="2961030"/>
            <a:ext cx="4134701" cy="91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" panose="05000000000000000000" pitchFamily="2" charset="2"/>
              <a:buNone/>
            </a:pPr>
            <a:r>
              <a:rPr lang="sl-SI" sz="1600" dirty="0"/>
              <a:t>Rimljani so bili na svojo zgodovino zelo ponosni</a:t>
            </a:r>
            <a:r>
              <a:rPr lang="sl-SI" sz="2200" dirty="0"/>
              <a:t>. </a:t>
            </a:r>
          </a:p>
        </p:txBody>
      </p:sp>
      <p:pic>
        <p:nvPicPr>
          <p:cNvPr id="8" name="Picture 2" descr="Sarcophagus of the Married Couple, Cerveter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 b="15646"/>
          <a:stretch/>
        </p:blipFill>
        <p:spPr bwMode="auto">
          <a:xfrm>
            <a:off x="4615178" y="76835"/>
            <a:ext cx="4937750" cy="276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značba mesta vsebine 2"/>
          <p:cNvSpPr txBox="1">
            <a:spLocks/>
          </p:cNvSpPr>
          <p:nvPr/>
        </p:nvSpPr>
        <p:spPr>
          <a:xfrm>
            <a:off x="9504656" y="-175060"/>
            <a:ext cx="2697049" cy="1860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sl-SI" sz="1600" dirty="0"/>
              <a:t>Ljudstvo Etruščanov je p</a:t>
            </a:r>
            <a:r>
              <a:rPr lang="en-US" sz="1600" dirty="0"/>
              <a:t>r</a:t>
            </a:r>
            <a:r>
              <a:rPr lang="sl-SI" sz="1600" dirty="0" err="1"/>
              <a:t>vih</a:t>
            </a:r>
            <a:r>
              <a:rPr lang="sl-SI" sz="1600" dirty="0"/>
              <a:t> 200 let vladalo mestu Rim. </a:t>
            </a:r>
          </a:p>
        </p:txBody>
      </p:sp>
      <p:pic>
        <p:nvPicPr>
          <p:cNvPr id="10" name="kraljevina">
            <a:hlinkClick r:id="" action="ppaction://media"/>
            <a:extLst>
              <a:ext uri="{FF2B5EF4-FFF2-40B4-BE49-F238E27FC236}">
                <a16:creationId xmlns:a16="http://schemas.microsoft.com/office/drawing/2014/main" id="{212CFA64-2738-46EA-8BD8-761F625BB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7346" y="1488557"/>
            <a:ext cx="1314271" cy="131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8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značba mesta vsebin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8524412"/>
              </p:ext>
            </p:extLst>
          </p:nvPr>
        </p:nvGraphicFramePr>
        <p:xfrm>
          <a:off x="147335" y="923816"/>
          <a:ext cx="8304727" cy="5389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Naslov 1"/>
          <p:cNvSpPr txBox="1">
            <a:spLocks/>
          </p:cNvSpPr>
          <p:nvPr/>
        </p:nvSpPr>
        <p:spPr>
          <a:xfrm>
            <a:off x="2301305" y="164014"/>
            <a:ext cx="7363766" cy="16893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sl-SI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ARISTOKRATSKA REPUBLIKA V RIMU</a:t>
            </a:r>
          </a:p>
        </p:txBody>
      </p:sp>
      <p:pic>
        <p:nvPicPr>
          <p:cNvPr id="1028" name="Picture 4" descr="The Forum Illustra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6" y="3058996"/>
            <a:ext cx="1237552" cy="285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grada vsebine 2"/>
          <p:cNvSpPr txBox="1">
            <a:spLocks/>
          </p:cNvSpPr>
          <p:nvPr/>
        </p:nvSpPr>
        <p:spPr>
          <a:xfrm>
            <a:off x="0" y="5660635"/>
            <a:ext cx="2853442" cy="936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sl-SI" sz="2000" dirty="0"/>
          </a:p>
        </p:txBody>
      </p:sp>
      <p:pic>
        <p:nvPicPr>
          <p:cNvPr id="1032" name="Picture 8" descr="Patricians and Plebeians | A speech in the Forum?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44" y="767031"/>
            <a:ext cx="28575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Senato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506" y="4174781"/>
            <a:ext cx="3269018" cy="248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 publica">
            <a:hlinkClick r:id="" action="ppaction://media"/>
            <a:extLst>
              <a:ext uri="{FF2B5EF4-FFF2-40B4-BE49-F238E27FC236}">
                <a16:creationId xmlns:a16="http://schemas.microsoft.com/office/drawing/2014/main" id="{7215A494-514A-4CA7-ABA0-D0AC834D0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94461" y="2801505"/>
            <a:ext cx="1373276" cy="137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6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38754998"/>
              </p:ext>
            </p:extLst>
          </p:nvPr>
        </p:nvGraphicFramePr>
        <p:xfrm>
          <a:off x="1722907" y="66815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uradniki">
            <a:hlinkClick r:id="" action="ppaction://media"/>
            <a:extLst>
              <a:ext uri="{FF2B5EF4-FFF2-40B4-BE49-F238E27FC236}">
                <a16:creationId xmlns:a16="http://schemas.microsoft.com/office/drawing/2014/main" id="{415D0818-5AC4-47C5-A813-DD2394B7E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18080" y="2312894"/>
            <a:ext cx="1391801" cy="139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9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3" b="623"/>
          <a:stretch/>
        </p:blipFill>
        <p:spPr>
          <a:xfrm>
            <a:off x="180303" y="695458"/>
            <a:ext cx="9484767" cy="6009682"/>
          </a:xfrm>
          <a:prstGeom prst="rect">
            <a:avLst/>
          </a:prstGeom>
        </p:spPr>
      </p:pic>
      <p:sp>
        <p:nvSpPr>
          <p:cNvPr id="3" name="Ograda vsebine 2"/>
          <p:cNvSpPr txBox="1">
            <a:spLocks/>
          </p:cNvSpPr>
          <p:nvPr/>
        </p:nvSpPr>
        <p:spPr>
          <a:xfrm>
            <a:off x="9665070" y="5574351"/>
            <a:ext cx="2735915" cy="1662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dirty="0"/>
              <a:t>Slika 11: Cezarjeva osvajanja ozemelj.</a:t>
            </a:r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2301305" y="164014"/>
            <a:ext cx="7363766" cy="16893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ŠIRJENJE RIMSKEGA IMPERIJA</a:t>
            </a:r>
          </a:p>
        </p:txBody>
      </p:sp>
    </p:spTree>
    <p:extLst>
      <p:ext uri="{BB962C8B-B14F-4D97-AF65-F5344CB8AC3E}">
        <p14:creationId xmlns:p14="http://schemas.microsoft.com/office/powerpoint/2010/main" val="294930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6670" y="152775"/>
            <a:ext cx="4146997" cy="1843450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sl-SI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KRIZA REPUBLIKE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  <a:endParaRPr lang="sl-SI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1008" b="2066"/>
          <a:stretch/>
        </p:blipFill>
        <p:spPr>
          <a:xfrm>
            <a:off x="3635366" y="264874"/>
            <a:ext cx="8319874" cy="6293131"/>
          </a:xfrm>
          <a:prstGeom prst="rect">
            <a:avLst/>
          </a:prstGeom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678963" y="2112136"/>
            <a:ext cx="2956403" cy="2897746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800" b="1" dirty="0"/>
              <a:t>Določi obseg imperija s pomočjo zemljevida.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800" b="1" dirty="0"/>
              <a:t>Naštej province.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800" b="1" dirty="0"/>
              <a:t>Kaj meniš, kakšne težave nastanejo pri vladanju tako velikem ozemlju? </a:t>
            </a:r>
          </a:p>
        </p:txBody>
      </p:sp>
      <p:sp>
        <p:nvSpPr>
          <p:cNvPr id="5" name="Ograda vsebine 2"/>
          <p:cNvSpPr txBox="1">
            <a:spLocks/>
          </p:cNvSpPr>
          <p:nvPr/>
        </p:nvSpPr>
        <p:spPr>
          <a:xfrm>
            <a:off x="733061" y="5267759"/>
            <a:ext cx="2735915" cy="1662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l-SI" sz="2000" dirty="0" err="1"/>
              <a:t>SImperij</a:t>
            </a:r>
            <a:r>
              <a:rPr lang="sl-SI" sz="2000" dirty="0"/>
              <a:t> sredi 3. stoletja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0007AE4A-7459-4507-ACA7-8C9287D40E93}"/>
              </a:ext>
            </a:extLst>
          </p:cNvPr>
          <p:cNvSpPr txBox="1"/>
          <p:nvPr/>
        </p:nvSpPr>
        <p:spPr>
          <a:xfrm>
            <a:off x="138223" y="2254102"/>
            <a:ext cx="32429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Rim v </a:t>
            </a:r>
            <a:r>
              <a:rPr lang="en-US" dirty="0" err="1"/>
              <a:t>času</a:t>
            </a:r>
            <a:r>
              <a:rPr lang="en-US" dirty="0"/>
              <a:t> </a:t>
            </a:r>
            <a:r>
              <a:rPr lang="en-US" dirty="0" err="1"/>
              <a:t>republike</a:t>
            </a:r>
            <a:r>
              <a:rPr lang="en-US" dirty="0"/>
              <a:t> </a:t>
            </a:r>
            <a:r>
              <a:rPr lang="en-US" dirty="0" err="1"/>
              <a:t>osvajal</a:t>
            </a:r>
            <a:r>
              <a:rPr lang="en-US" dirty="0"/>
              <a:t> nova </a:t>
            </a:r>
            <a:r>
              <a:rPr lang="en-US" dirty="0" err="1"/>
              <a:t>ozemlja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Prihajalo</a:t>
            </a:r>
            <a:r>
              <a:rPr lang="en-US" dirty="0"/>
              <a:t> do </a:t>
            </a:r>
            <a:r>
              <a:rPr lang="en-US" dirty="0" err="1"/>
              <a:t>uporov</a:t>
            </a:r>
            <a:r>
              <a:rPr lang="en-US" dirty="0"/>
              <a:t>, </a:t>
            </a:r>
            <a:r>
              <a:rPr lang="en-US" dirty="0" err="1"/>
              <a:t>boja</a:t>
            </a:r>
            <a:r>
              <a:rPr lang="en-US" dirty="0"/>
              <a:t> za oblast, </a:t>
            </a:r>
            <a:r>
              <a:rPr lang="en-US" dirty="0" err="1"/>
              <a:t>veliko</a:t>
            </a:r>
            <a:r>
              <a:rPr lang="en-US" dirty="0"/>
              <a:t> je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brezdomcev</a:t>
            </a:r>
            <a:r>
              <a:rPr lang="en-US" dirty="0"/>
              <a:t> …</a:t>
            </a:r>
          </a:p>
          <a:p>
            <a:pPr marL="285750" indent="-285750">
              <a:buFontTx/>
              <a:buChar char="-"/>
            </a:pPr>
            <a:r>
              <a:rPr lang="en-US" dirty="0"/>
              <a:t>P</a:t>
            </a:r>
            <a:r>
              <a:rPr lang="sl-SI" dirty="0" err="1"/>
              <a:t>ojavi</a:t>
            </a:r>
            <a:r>
              <a:rPr lang="en-US" dirty="0"/>
              <a:t>la se je</a:t>
            </a:r>
            <a:r>
              <a:rPr lang="sl-SI" dirty="0"/>
              <a:t> potreba po enem močnem vladarju. Prvi tak je bil Julij Cezar.</a:t>
            </a:r>
          </a:p>
          <a:p>
            <a:pPr marL="285750" indent="-285750">
              <a:buFontTx/>
              <a:buChar char="-"/>
            </a:pPr>
            <a:endParaRPr lang="en-SI" dirty="0"/>
          </a:p>
        </p:txBody>
      </p:sp>
      <p:pic>
        <p:nvPicPr>
          <p:cNvPr id="4" name="kriza">
            <a:hlinkClick r:id="" action="ppaction://media"/>
            <a:extLst>
              <a:ext uri="{FF2B5EF4-FFF2-40B4-BE49-F238E27FC236}">
                <a16:creationId xmlns:a16="http://schemas.microsoft.com/office/drawing/2014/main" id="{59F127A0-BCDF-461E-B465-AC532116F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5397" y="4704344"/>
            <a:ext cx="1079599" cy="107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1519695" y="2298408"/>
            <a:ext cx="4687921" cy="2956171"/>
          </a:xfrm>
          <a:prstGeom prst="rect">
            <a:avLst/>
          </a:prstGeom>
        </p:spPr>
        <p:txBody>
          <a:bodyPr vert="horz" lIns="228600" tIns="228600" rIns="228600" bIns="0" rtlCol="0" anchor="b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sl-SI" sz="2600" b="1" dirty="0"/>
              <a:t>1 stoletje pr. Kr.,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sl-SI" sz="2600" b="1" dirty="0">
                <a:solidFill>
                  <a:schemeClr val="tx1"/>
                </a:solidFill>
              </a:rPr>
              <a:t>Izjemen vojskovodja in politik,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sl-SI" sz="2600" b="1" dirty="0">
                <a:solidFill>
                  <a:schemeClr val="tx1"/>
                </a:solidFill>
              </a:rPr>
              <a:t>premagal Galce,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sl-SI" sz="2600" b="1" dirty="0">
                <a:solidFill>
                  <a:schemeClr val="tx1"/>
                </a:solidFill>
              </a:rPr>
              <a:t>imel zvesto vojsko,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sl-SI" sz="2600" b="1" dirty="0">
                <a:solidFill>
                  <a:schemeClr val="tx1"/>
                </a:solidFill>
              </a:rPr>
              <a:t>dosmrtni konzul,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sl-SI" sz="2600" b="1" dirty="0">
                <a:solidFill>
                  <a:schemeClr val="tx1"/>
                </a:solidFill>
              </a:rPr>
              <a:t>umorjen zaradi prevelike moči;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sl-SI" sz="2600" b="1" dirty="0">
                <a:solidFill>
                  <a:schemeClr val="tx1"/>
                </a:solidFill>
              </a:rPr>
              <a:t>Dela: 7 knjig o galskih vojnah, julijanski koledar (mesec julij</a:t>
            </a:r>
            <a:r>
              <a:rPr lang="en-US" sz="2600" b="1" dirty="0">
                <a:solidFill>
                  <a:schemeClr val="tx1"/>
                </a:solidFill>
              </a:rPr>
              <a:t>).</a:t>
            </a:r>
            <a:br>
              <a:rPr lang="sl-SI" sz="2600" b="1" dirty="0">
                <a:solidFill>
                  <a:schemeClr val="tx1"/>
                </a:solidFill>
              </a:rPr>
            </a:br>
            <a:endParaRPr lang="sl-SI" sz="2600" b="1" dirty="0">
              <a:solidFill>
                <a:schemeClr val="tx1"/>
              </a:solidFill>
            </a:endParaRPr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574159" y="1059418"/>
            <a:ext cx="5241827" cy="1620192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sl-SI" sz="5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GAJ JULIJ CEZAR</a:t>
            </a:r>
          </a:p>
        </p:txBody>
      </p:sp>
      <p:pic>
        <p:nvPicPr>
          <p:cNvPr id="1026" name="Picture 2" descr="Bust of Julius Caes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85" y="57484"/>
            <a:ext cx="2459003" cy="332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grada vsebine 2"/>
          <p:cNvSpPr txBox="1">
            <a:spLocks/>
          </p:cNvSpPr>
          <p:nvPr/>
        </p:nvSpPr>
        <p:spPr>
          <a:xfrm>
            <a:off x="8358388" y="-61941"/>
            <a:ext cx="3326688" cy="745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/>
              <a:t>Gaj Julij Cezar</a:t>
            </a:r>
          </a:p>
        </p:txBody>
      </p:sp>
      <p:sp>
        <p:nvSpPr>
          <p:cNvPr id="8" name="Ograda vsebine 2"/>
          <p:cNvSpPr txBox="1">
            <a:spLocks/>
          </p:cNvSpPr>
          <p:nvPr/>
        </p:nvSpPr>
        <p:spPr>
          <a:xfrm>
            <a:off x="4348569" y="6112368"/>
            <a:ext cx="3101632" cy="745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/>
              <a:t>Umor Cezarja</a:t>
            </a:r>
          </a:p>
        </p:txBody>
      </p:sp>
      <p:pic>
        <p:nvPicPr>
          <p:cNvPr id="1028" name="Picture 4" descr="https://www.ancient.eu/img/r/p/750x750/3864.jpg?v=148568139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" t="5836" b="6941"/>
          <a:stretch/>
        </p:blipFill>
        <p:spPr bwMode="auto">
          <a:xfrm>
            <a:off x="5899385" y="3499886"/>
            <a:ext cx="6172261" cy="319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ezar">
            <a:hlinkClick r:id="" action="ppaction://media"/>
            <a:extLst>
              <a:ext uri="{FF2B5EF4-FFF2-40B4-BE49-F238E27FC236}">
                <a16:creationId xmlns:a16="http://schemas.microsoft.com/office/drawing/2014/main" id="{E04DB785-A0B9-4434-A1B5-0D35F17E8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5183" y="2218035"/>
            <a:ext cx="1091421" cy="109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1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5018" y="2058516"/>
            <a:ext cx="3724859" cy="322106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sl-SI" sz="2600" b="1" dirty="0">
                <a:solidFill>
                  <a:schemeClr val="tx1"/>
                </a:solidFill>
              </a:rPr>
              <a:t>- Nasledi Cezarja</a:t>
            </a:r>
            <a:r>
              <a:rPr lang="en-US" sz="2600" b="1" dirty="0">
                <a:solidFill>
                  <a:schemeClr val="tx1"/>
                </a:solidFill>
              </a:rPr>
              <a:t>.</a:t>
            </a:r>
            <a:r>
              <a:rPr lang="sl-SI" sz="2600" b="1" dirty="0">
                <a:solidFill>
                  <a:schemeClr val="tx1"/>
                </a:solidFill>
              </a:rPr>
              <a:t> </a:t>
            </a:r>
            <a:br>
              <a:rPr lang="sl-SI" sz="2600" b="1" dirty="0">
                <a:solidFill>
                  <a:schemeClr val="tx1"/>
                </a:solidFill>
              </a:rPr>
            </a:br>
            <a:r>
              <a:rPr lang="sl-SI" sz="2600" b="1" dirty="0">
                <a:solidFill>
                  <a:schemeClr val="tx1"/>
                </a:solidFill>
              </a:rPr>
              <a:t>- Prvi cesar v Rimu</a:t>
            </a:r>
            <a:r>
              <a:rPr lang="en-US" sz="2600" b="1" dirty="0">
                <a:solidFill>
                  <a:schemeClr val="tx1"/>
                </a:solidFill>
              </a:rPr>
              <a:t>.</a:t>
            </a:r>
            <a:br>
              <a:rPr lang="sl-SI" sz="2600" b="1" dirty="0">
                <a:solidFill>
                  <a:schemeClr val="tx1"/>
                </a:solidFill>
              </a:rPr>
            </a:br>
            <a:r>
              <a:rPr lang="sl-SI" sz="2600" b="1" dirty="0">
                <a:solidFill>
                  <a:schemeClr val="tx1"/>
                </a:solidFill>
              </a:rPr>
              <a:t>- </a:t>
            </a:r>
            <a:r>
              <a:rPr lang="en-US" sz="2600" b="1" dirty="0">
                <a:solidFill>
                  <a:schemeClr val="tx1"/>
                </a:solidFill>
              </a:rPr>
              <a:t>Ima p</a:t>
            </a:r>
            <a:r>
              <a:rPr lang="sl-SI" sz="2600" b="1" dirty="0" err="1">
                <a:solidFill>
                  <a:schemeClr val="tx1"/>
                </a:solidFill>
              </a:rPr>
              <a:t>opolna</a:t>
            </a:r>
            <a:r>
              <a:rPr lang="sl-SI" sz="2600" b="1" dirty="0">
                <a:solidFill>
                  <a:schemeClr val="tx1"/>
                </a:solidFill>
              </a:rPr>
              <a:t> oblast</a:t>
            </a:r>
            <a:br>
              <a:rPr lang="sl-SI" sz="2600" b="1" dirty="0">
                <a:solidFill>
                  <a:schemeClr val="tx1"/>
                </a:solidFill>
              </a:rPr>
            </a:br>
            <a:r>
              <a:rPr lang="sl-SI" sz="2600" b="1" dirty="0">
                <a:solidFill>
                  <a:schemeClr val="tx1"/>
                </a:solidFill>
              </a:rPr>
              <a:t>- zlata doba Rima (trgovina,  gospodarstvo, gradbeništvo – forum v Rimu);</a:t>
            </a:r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-34667" y="-82057"/>
            <a:ext cx="8389088" cy="1384472"/>
          </a:xfrm>
          <a:prstGeom prst="rect">
            <a:avLst/>
          </a:prstGeom>
        </p:spPr>
        <p:txBody>
          <a:bodyPr vert="horz" lIns="91440" tIns="91440" rIns="91440" bIns="91440" rtlCol="0" anchor="ctr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GAJ </a:t>
            </a:r>
            <a:r>
              <a:rPr lang="sl-SI" sz="5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OKTAVIJAN AVGUST</a:t>
            </a:r>
          </a:p>
        </p:txBody>
      </p:sp>
      <p:sp>
        <p:nvSpPr>
          <p:cNvPr id="6" name="Ograda vsebine 2"/>
          <p:cNvSpPr txBox="1">
            <a:spLocks/>
          </p:cNvSpPr>
          <p:nvPr/>
        </p:nvSpPr>
        <p:spPr>
          <a:xfrm>
            <a:off x="4257187" y="6035677"/>
            <a:ext cx="3525910" cy="745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/>
              <a:t>Gaj</a:t>
            </a:r>
            <a:r>
              <a:rPr lang="en-US" sz="2000" dirty="0"/>
              <a:t> </a:t>
            </a:r>
            <a:r>
              <a:rPr lang="sl-SI" sz="2000" dirty="0"/>
              <a:t>Oktavijan postane prvi cesar v Rimu.</a:t>
            </a:r>
          </a:p>
        </p:txBody>
      </p:sp>
      <p:pic>
        <p:nvPicPr>
          <p:cNvPr id="2050" name="Picture 2" descr="Statue-Augustu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/>
          <a:stretch/>
        </p:blipFill>
        <p:spPr bwMode="auto">
          <a:xfrm>
            <a:off x="4376918" y="1153632"/>
            <a:ext cx="2903673" cy="476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ancient.eu/img/r/p/750x750/2103.jpg?v=14856805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745" y="3166973"/>
            <a:ext cx="4799255" cy="295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grada vsebine 2"/>
          <p:cNvSpPr txBox="1">
            <a:spLocks/>
          </p:cNvSpPr>
          <p:nvPr/>
        </p:nvSpPr>
        <p:spPr>
          <a:xfrm>
            <a:off x="8014982" y="6112368"/>
            <a:ext cx="4177018" cy="745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l-SI" sz="2000" dirty="0"/>
              <a:t>Rekonstrukcija rimskega foruma v času Avgusta.</a:t>
            </a:r>
          </a:p>
        </p:txBody>
      </p:sp>
      <p:pic>
        <p:nvPicPr>
          <p:cNvPr id="3" name="avgust">
            <a:hlinkClick r:id="" action="ppaction://media"/>
            <a:extLst>
              <a:ext uri="{FF2B5EF4-FFF2-40B4-BE49-F238E27FC236}">
                <a16:creationId xmlns:a16="http://schemas.microsoft.com/office/drawing/2014/main" id="{88BC79AD-E625-46FD-A246-5FB1AD8F0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avgust">
            <a:hlinkClick r:id="" action="ppaction://media"/>
            <a:extLst>
              <a:ext uri="{FF2B5EF4-FFF2-40B4-BE49-F238E27FC236}">
                <a16:creationId xmlns:a16="http://schemas.microsoft.com/office/drawing/2014/main" id="{8F48655A-41E6-4527-BBFF-C7D486EF5C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14981" y="552450"/>
            <a:ext cx="1054765" cy="105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/>
          <p:cNvSpPr txBox="1">
            <a:spLocks/>
          </p:cNvSpPr>
          <p:nvPr/>
        </p:nvSpPr>
        <p:spPr>
          <a:xfrm>
            <a:off x="2301305" y="164014"/>
            <a:ext cx="7363766" cy="16893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OBLAST V ČASU CESARSTVA</a:t>
            </a:r>
          </a:p>
        </p:txBody>
      </p:sp>
      <p:pic>
        <p:nvPicPr>
          <p:cNvPr id="1026" name="Picture 2" descr="The Forum Illu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793" y="363854"/>
            <a:ext cx="887198" cy="204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Forum Illu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678" y="390848"/>
            <a:ext cx="875501" cy="202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grada vsebine 2"/>
          <p:cNvSpPr txBox="1">
            <a:spLocks/>
          </p:cNvSpPr>
          <p:nvPr/>
        </p:nvSpPr>
        <p:spPr>
          <a:xfrm>
            <a:off x="126500" y="3442149"/>
            <a:ext cx="2853442" cy="936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l-SI" sz="2000" dirty="0"/>
              <a:t>Slika 17: Cesar</a:t>
            </a:r>
          </a:p>
        </p:txBody>
      </p:sp>
      <p:pic>
        <p:nvPicPr>
          <p:cNvPr id="1032" name="Picture 8" descr="Patricians and Plebeians | A speech in the Forum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749" y="2665938"/>
            <a:ext cx="1607242" cy="181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Sena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749" y="4751802"/>
            <a:ext cx="2249215" cy="170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61" y="131048"/>
            <a:ext cx="2293845" cy="355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316801" y="4195084"/>
            <a:ext cx="4602929" cy="24929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600" dirty="0"/>
              <a:t>Vrhovni poveljnik vojske,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600" dirty="0"/>
              <a:t>Večkratni konzul,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600" dirty="0"/>
              <a:t>Vrhovni svečenik,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600" dirty="0"/>
              <a:t>Dosmrtni ljudski tribun,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600" dirty="0"/>
              <a:t>Dedna dosmrtna oblast,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600" dirty="0"/>
              <a:t>Čaščeni kot bogovi;</a:t>
            </a:r>
          </a:p>
        </p:txBody>
      </p:sp>
      <p:grpSp>
        <p:nvGrpSpPr>
          <p:cNvPr id="14" name="Skupina 13"/>
          <p:cNvGrpSpPr/>
          <p:nvPr/>
        </p:nvGrpSpPr>
        <p:grpSpPr>
          <a:xfrm>
            <a:off x="7205375" y="874617"/>
            <a:ext cx="2094689" cy="944287"/>
            <a:chOff x="846828" y="77173"/>
            <a:chExt cx="2094689" cy="944287"/>
          </a:xfrm>
        </p:grpSpPr>
        <p:sp>
          <p:nvSpPr>
            <p:cNvPr id="15" name="Zaobljeni pravokotnik 14"/>
            <p:cNvSpPr/>
            <p:nvPr/>
          </p:nvSpPr>
          <p:spPr>
            <a:xfrm>
              <a:off x="846828" y="77173"/>
              <a:ext cx="2094689" cy="94428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2501440"/>
                <a:satOff val="1850"/>
                <a:lumOff val="5195"/>
                <a:alphaOff val="0"/>
              </a:schemeClr>
            </a:fillRef>
            <a:effectRef idx="0">
              <a:schemeClr val="accent5">
                <a:hueOff val="2501440"/>
                <a:satOff val="1850"/>
                <a:lumOff val="519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Zaobljeni pravokotnik 4"/>
            <p:cNvSpPr txBox="1"/>
            <p:nvPr/>
          </p:nvSpPr>
          <p:spPr>
            <a:xfrm>
              <a:off x="874485" y="104830"/>
              <a:ext cx="2039375" cy="8889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sz="2400" b="1" kern="1200" dirty="0"/>
                <a:t>2 KONZULA</a:t>
              </a:r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7192699" y="2641684"/>
            <a:ext cx="2243529" cy="1393176"/>
            <a:chOff x="5951076" y="182638"/>
            <a:chExt cx="2243529" cy="1393176"/>
          </a:xfrm>
        </p:grpSpPr>
        <p:sp>
          <p:nvSpPr>
            <p:cNvPr id="18" name="Zaobljeni pravokotnik 17"/>
            <p:cNvSpPr/>
            <p:nvPr/>
          </p:nvSpPr>
          <p:spPr>
            <a:xfrm>
              <a:off x="5951076" y="182638"/>
              <a:ext cx="2243529" cy="139317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Zaobljeni pravokotnik 4"/>
            <p:cNvSpPr txBox="1"/>
            <p:nvPr/>
          </p:nvSpPr>
          <p:spPr>
            <a:xfrm>
              <a:off x="5991881" y="223443"/>
              <a:ext cx="2161919" cy="13115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sz="2200" b="1" kern="1200" dirty="0"/>
                <a:t>SENAT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sz="2200" b="1" kern="1200" dirty="0"/>
                <a:t>(izgubi pomen)</a:t>
              </a:r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7060996" y="4810599"/>
            <a:ext cx="2483399" cy="1575625"/>
            <a:chOff x="3587754" y="3470137"/>
            <a:chExt cx="4091650" cy="2091704"/>
          </a:xfrm>
          <a:solidFill>
            <a:schemeClr val="accent4"/>
          </a:solidFill>
        </p:grpSpPr>
        <p:sp>
          <p:nvSpPr>
            <p:cNvPr id="21" name="Zaobljeni pravokotnik 20"/>
            <p:cNvSpPr/>
            <p:nvPr/>
          </p:nvSpPr>
          <p:spPr>
            <a:xfrm>
              <a:off x="3587754" y="3470137"/>
              <a:ext cx="4091650" cy="20917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5002879"/>
                <a:satOff val="3700"/>
                <a:lumOff val="10391"/>
                <a:alphaOff val="0"/>
              </a:schemeClr>
            </a:fillRef>
            <a:effectRef idx="0">
              <a:schemeClr val="accent5">
                <a:hueOff val="5002879"/>
                <a:satOff val="3700"/>
                <a:lumOff val="1039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Zaobljeni pravokotnik 4"/>
            <p:cNvSpPr txBox="1"/>
            <p:nvPr/>
          </p:nvSpPr>
          <p:spPr>
            <a:xfrm>
              <a:off x="3804748" y="4049296"/>
              <a:ext cx="3638391" cy="104814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sz="2200" b="1" kern="1200" dirty="0"/>
                <a:t>LJUDSKA 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sz="2200" b="1" kern="1200" dirty="0"/>
                <a:t>SKUPŠČINA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l-SI" sz="2200" b="1" kern="1200" dirty="0"/>
                <a:t>(izgubi pomen)</a:t>
              </a:r>
            </a:p>
          </p:txBody>
        </p:sp>
      </p:grpSp>
      <p:sp>
        <p:nvSpPr>
          <p:cNvPr id="2" name="Leva puščica 1"/>
          <p:cNvSpPr/>
          <p:nvPr/>
        </p:nvSpPr>
        <p:spPr>
          <a:xfrm rot="1464343">
            <a:off x="3496641" y="3943137"/>
            <a:ext cx="3475319" cy="552317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Leva puščica 22"/>
          <p:cNvSpPr/>
          <p:nvPr/>
        </p:nvSpPr>
        <p:spPr>
          <a:xfrm rot="21097049">
            <a:off x="3296963" y="1302052"/>
            <a:ext cx="3784570" cy="604214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Leva puščica 23"/>
          <p:cNvSpPr/>
          <p:nvPr/>
        </p:nvSpPr>
        <p:spPr>
          <a:xfrm>
            <a:off x="3487027" y="2606339"/>
            <a:ext cx="3519311" cy="516366"/>
          </a:xfrm>
          <a:prstGeom prst="lef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oblast">
            <a:hlinkClick r:id="" action="ppaction://media"/>
            <a:extLst>
              <a:ext uri="{FF2B5EF4-FFF2-40B4-BE49-F238E27FC236}">
                <a16:creationId xmlns:a16="http://schemas.microsoft.com/office/drawing/2014/main" id="{77C19DC1-784C-494A-8190-891501837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00993" y="634891"/>
            <a:ext cx="944287" cy="9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3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1659</TotalTime>
  <Words>678</Words>
  <Application>Microsoft Office PowerPoint</Application>
  <PresentationFormat>Širokozaslonsko</PresentationFormat>
  <Paragraphs>90</Paragraphs>
  <Slides>13</Slides>
  <Notes>0</Notes>
  <HiddenSlides>0</HiddenSlides>
  <MMClips>11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Symbol</vt:lpstr>
      <vt:lpstr>Wingdings</vt:lpstr>
      <vt:lpstr>Retrospektiva</vt:lpstr>
      <vt:lpstr>PowerPointova predstavitev</vt:lpstr>
      <vt:lpstr>1. OBDOBJE KRALJEVINE  (753 – 509 pr. Kr.) </vt:lpstr>
      <vt:lpstr>PowerPointova predstavitev</vt:lpstr>
      <vt:lpstr>PowerPointova predstavitev</vt:lpstr>
      <vt:lpstr>PowerPointova predstavitev</vt:lpstr>
      <vt:lpstr>3. KRIZA REPUBLIKE :</vt:lpstr>
      <vt:lpstr>PowerPointova predstavitev</vt:lpstr>
      <vt:lpstr>- Nasledi Cezarja.  - Prvi cesar v Rimu. - Ima popolna oblast - zlata doba Rima (trgovina,  gospodarstvo, gradbeništvo – forum v Rimu);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KRALJEVINA REPUBLIKA CESARSTVO</dc:title>
  <dc:creator>Vesna</dc:creator>
  <cp:lastModifiedBy>Sanja Šikovec</cp:lastModifiedBy>
  <cp:revision>34</cp:revision>
  <dcterms:created xsi:type="dcterms:W3CDTF">2018-01-10T08:28:40Z</dcterms:created>
  <dcterms:modified xsi:type="dcterms:W3CDTF">2020-04-07T20:31:11Z</dcterms:modified>
</cp:coreProperties>
</file>