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86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47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55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190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892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979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81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825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58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853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75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0234-8ECF-4DFC-ADDB-635593C2056C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849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32205" y="2519045"/>
            <a:ext cx="3790950" cy="3790950"/>
          </a:xfrm>
          <a:prstGeom prst="rect">
            <a:avLst/>
          </a:prstGeom>
        </p:spPr>
      </p:pic>
      <p:sp>
        <p:nvSpPr>
          <p:cNvPr id="3" name="Ovalni oblaček 2"/>
          <p:cNvSpPr/>
          <p:nvPr/>
        </p:nvSpPr>
        <p:spPr>
          <a:xfrm>
            <a:off x="2672080" y="628411"/>
            <a:ext cx="5262880" cy="310896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latin typeface="Comic Sans MS" panose="030F0702030302020204" pitchFamily="66" charset="0"/>
              </a:rPr>
              <a:t>IZDELAJVA SKUPAJ VELIKONOČNEGA ZAJČKA.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37371"/>
            <a:ext cx="4307840" cy="287329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824480" y="6075680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Brigita Černe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137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10" y="1971040"/>
            <a:ext cx="3169920" cy="42265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43" y="1953378"/>
            <a:ext cx="3151657" cy="420092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605280" y="904240"/>
            <a:ext cx="9174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SEDAJ PA MU OKROG VRATU ZAVEŽI ŠE TRAKEC. 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2" y="1300479"/>
            <a:ext cx="3031148" cy="454450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90" y="1981200"/>
            <a:ext cx="3771900" cy="3790950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4450080" y="450612"/>
            <a:ext cx="5364480" cy="2804160"/>
            <a:chOff x="4450080" y="450612"/>
            <a:chExt cx="5364480" cy="2804160"/>
          </a:xfrm>
        </p:grpSpPr>
        <p:sp>
          <p:nvSpPr>
            <p:cNvPr id="4" name="Ovalni oblaček 3"/>
            <p:cNvSpPr/>
            <p:nvPr/>
          </p:nvSpPr>
          <p:spPr>
            <a:xfrm flipH="1">
              <a:off x="4450080" y="450612"/>
              <a:ext cx="5364480" cy="2804160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PoljeZBesedilom 4"/>
            <p:cNvSpPr txBox="1"/>
            <p:nvPr/>
          </p:nvSpPr>
          <p:spPr>
            <a:xfrm>
              <a:off x="5577840" y="883196"/>
              <a:ext cx="38811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smtClean="0">
                  <a:latin typeface="Comic Sans MS" panose="030F0702030302020204" pitchFamily="66" charset="0"/>
                </a:rPr>
                <a:t>BRAVO! TVOJ VELIKONOČNI ZAJČEK JE IZDELAN. ZDAJ PA ŠE POSPRAVI VSE PRIPOMOČKE.</a:t>
              </a:r>
              <a:endParaRPr lang="sl-SI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206240" y="5660390"/>
            <a:ext cx="3058160" cy="609600"/>
            <a:chOff x="4206240" y="5660390"/>
            <a:chExt cx="3058160" cy="609600"/>
          </a:xfrm>
        </p:grpSpPr>
        <p:sp>
          <p:nvSpPr>
            <p:cNvPr id="6" name="PoljeZBesedilom 5"/>
            <p:cNvSpPr txBox="1"/>
            <p:nvPr/>
          </p:nvSpPr>
          <p:spPr>
            <a:xfrm>
              <a:off x="4206240" y="5772150"/>
              <a:ext cx="3058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/>
                <a:t>Vir:</a:t>
              </a:r>
              <a:endParaRPr lang="sl-SI" dirty="0"/>
            </a:p>
          </p:txBody>
        </p:sp>
        <p:pic>
          <p:nvPicPr>
            <p:cNvPr id="7" name="Slika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14" b="20739"/>
            <a:stretch/>
          </p:blipFill>
          <p:spPr>
            <a:xfrm>
              <a:off x="4820920" y="5660390"/>
              <a:ext cx="18288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85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28" y="2395796"/>
            <a:ext cx="3790950" cy="3790950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346944" y="882629"/>
            <a:ext cx="6837695" cy="3717087"/>
            <a:chOff x="2377424" y="1088592"/>
            <a:chExt cx="6837695" cy="3717087"/>
          </a:xfrm>
        </p:grpSpPr>
        <p:sp>
          <p:nvSpPr>
            <p:cNvPr id="4" name="Ovalni oblaček 3"/>
            <p:cNvSpPr/>
            <p:nvPr/>
          </p:nvSpPr>
          <p:spPr>
            <a:xfrm>
              <a:off x="2377424" y="1088592"/>
              <a:ext cx="6837695" cy="3717087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PoljeZBesedilom 4"/>
            <p:cNvSpPr txBox="1"/>
            <p:nvPr/>
          </p:nvSpPr>
          <p:spPr>
            <a:xfrm>
              <a:off x="3575353" y="1362085"/>
              <a:ext cx="488568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l-SI" sz="2000" dirty="0" smtClean="0">
                <a:latin typeface="Comic Sans MS" panose="030F0702030302020204" pitchFamily="66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STARO ENOBARVNO ALI PISANO NOGAVICO (ČE ŽELIŠ MANJŠEGA ZAJČKA, VZAMEŠ MANJŠO NOGAVICO)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LONČEK RIŽA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GUMICE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ŠKARJE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ČRN FLOMASTER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TRAKEC</a:t>
              </a:r>
              <a:endParaRPr lang="sl-SI" sz="20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78" y="3535679"/>
            <a:ext cx="4605142" cy="3071593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119120" y="359409"/>
            <a:ext cx="638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b="1" dirty="0" smtClean="0">
                <a:latin typeface="Comic Sans MS" panose="030F0702030302020204" pitchFamily="66" charset="0"/>
              </a:rPr>
              <a:t>KAJ POTREBUJEŠ ZA IZDELAVO?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3" y="2326640"/>
            <a:ext cx="3154023" cy="40944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68" y="2001520"/>
            <a:ext cx="4470400" cy="33528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90" y="2326640"/>
            <a:ext cx="3002280" cy="400304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725170" y="843280"/>
            <a:ext cx="1107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NOGAVICO DAJ V VIŠJI KOZAREC IN VANJO NATROSI RIŽ.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4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853647"/>
            <a:ext cx="3291840" cy="440283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41" y="1853647"/>
            <a:ext cx="3262060" cy="434941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615532" y="894080"/>
            <a:ext cx="6963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NA VRHU MOČNO ZAVEŽI Z GUMICO</a:t>
            </a:r>
            <a:r>
              <a:rPr lang="sl-SI" dirty="0" smtClean="0"/>
              <a:t>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95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" y="2011680"/>
            <a:ext cx="3230880" cy="430784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63" y="2011680"/>
            <a:ext cx="3170890" cy="42265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26" y="2011680"/>
            <a:ext cx="3230880" cy="430784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81019" y="721360"/>
            <a:ext cx="1038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ZA OBLIKOVANJE GLAVE POTREBUJEŠ ŠE ENO GUMICO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42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41" y="1793496"/>
            <a:ext cx="5995499" cy="449554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672080" y="650240"/>
            <a:ext cx="7146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ZAJČKU LAHKO NAREDIŠ TUDI REPEK.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5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81" y="2123440"/>
            <a:ext cx="4471475" cy="33528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81" y="2194560"/>
            <a:ext cx="4471474" cy="33528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249680" y="406400"/>
            <a:ext cx="954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ODREŽI VRHNJI DEL NOGAVICE, VENDAR LE TOLIKO, DA BOŠ LAHKO OBLIKOVAL-A ŠE UŠESA.</a:t>
            </a:r>
          </a:p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S ŠKARJAMI PREREŽI PO SREDINI.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2" y="2956560"/>
            <a:ext cx="4173376" cy="312928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71" y="2956560"/>
            <a:ext cx="4188809" cy="314085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570" y="2531252"/>
            <a:ext cx="2674620" cy="356616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96240" y="1036320"/>
            <a:ext cx="1149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S FLOMASTROM NARIŠI OBLIKO UŠES IN PREVIDNO ODREŽI.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8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90" y="2043852"/>
            <a:ext cx="3252470" cy="433662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90" y="2043852"/>
            <a:ext cx="3242310" cy="432308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53440" y="772160"/>
            <a:ext cx="10729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S ČRNIM FLOMASTROM ZAJČKU NARIŠI OČI IN SMRČEK. </a:t>
            </a:r>
          </a:p>
          <a:p>
            <a:r>
              <a:rPr lang="sl-SI" sz="2800" dirty="0" smtClean="0">
                <a:latin typeface="Comic Sans MS" panose="030F0702030302020204" pitchFamily="66" charset="0"/>
              </a:rPr>
              <a:t>LAHKO TUDI PRILEPIŠ GIBLJIVE OČI IN SMRČEK.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21602" r="10252" b="23966"/>
          <a:stretch/>
        </p:blipFill>
        <p:spPr>
          <a:xfrm>
            <a:off x="5368979" y="2438400"/>
            <a:ext cx="1479441" cy="10058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79" y="3906174"/>
            <a:ext cx="1467195" cy="14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4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139</Words>
  <Application>Microsoft Office PowerPoint</Application>
  <PresentationFormat>Po meri</PresentationFormat>
  <Paragraphs>22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Brigita Černe</dc:creator>
  <cp:lastModifiedBy>Simona Križaj</cp:lastModifiedBy>
  <cp:revision>39</cp:revision>
  <dcterms:created xsi:type="dcterms:W3CDTF">2020-04-03T17:15:56Z</dcterms:created>
  <dcterms:modified xsi:type="dcterms:W3CDTF">2020-04-05T17:11:17Z</dcterms:modified>
</cp:coreProperties>
</file>