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D4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8CABD50-62A8-44A0-A3F4-219D27AD4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42AF4E21-2D0D-4B3E-90D5-F0EE93C169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xmlns="" id="{7A1E0C25-E5E6-4E46-AE2A-FBFCFB331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66E0-DB6B-44F8-9DBE-03D42202C2A2}" type="datetimeFigureOut">
              <a:rPr lang="sl-SI" smtClean="0"/>
              <a:t>26. 03. 2020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xmlns="" id="{4CEB81F8-1DF1-498F-8E67-CCA22F40B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xmlns="" id="{5D3EFB8C-FAA4-4A82-94E6-502FDBD61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17C6-FB1F-45D1-821D-CA7561C4AF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56994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3B47102-43F8-429D-867F-490129139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xmlns="" id="{0DBB300D-4EB9-4FC8-BE8F-F0347E339B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xmlns="" id="{D285744B-D2BB-4254-86A4-0C8396F87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66E0-DB6B-44F8-9DBE-03D42202C2A2}" type="datetimeFigureOut">
              <a:rPr lang="sl-SI" smtClean="0"/>
              <a:t>26. 03. 2020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xmlns="" id="{666DB723-0CCD-4055-B239-0C6EB0ECA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xmlns="" id="{50B25F0E-1E36-43A5-BFB4-E5E221B35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17C6-FB1F-45D1-821D-CA7561C4AF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37661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xmlns="" id="{8DCF8BB4-F1DE-4036-8772-1E911F8FFE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xmlns="" id="{177BC607-EF1E-43AC-A437-6FA3551268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xmlns="" id="{72863256-5985-41A0-9579-C37015D9B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66E0-DB6B-44F8-9DBE-03D42202C2A2}" type="datetimeFigureOut">
              <a:rPr lang="sl-SI" smtClean="0"/>
              <a:t>26. 03. 2020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xmlns="" id="{BBBE2FAC-6A87-4350-9711-3283D4B1C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xmlns="" id="{1C369ED4-893A-4137-B1F9-56E9EF69B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17C6-FB1F-45D1-821D-CA7561C4AF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56738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949A9A7-3805-4426-B131-1EDA8F90A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27256A3E-A435-4FDC-AD01-A689B9562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xmlns="" id="{76C42EB5-409E-4164-A40A-57B05BC34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66E0-DB6B-44F8-9DBE-03D42202C2A2}" type="datetimeFigureOut">
              <a:rPr lang="sl-SI" smtClean="0"/>
              <a:t>26. 03. 2020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xmlns="" id="{58A7A8F4-C722-47A7-A567-4CCD572AB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xmlns="" id="{43D2365D-F712-4C1E-A3BF-54747035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17C6-FB1F-45D1-821D-CA7561C4AF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2266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D515EC8-82D6-4547-9749-A1265589C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xmlns="" id="{4B897922-48C1-43A1-9CAE-0F17BF7FC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xmlns="" id="{5919486C-9031-41AD-87D7-598E6B9D4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66E0-DB6B-44F8-9DBE-03D42202C2A2}" type="datetimeFigureOut">
              <a:rPr lang="sl-SI" smtClean="0"/>
              <a:t>26. 03. 2020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xmlns="" id="{02A2A20F-1350-4ACA-B888-CBA3A71E0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xmlns="" id="{8805BBF6-41FA-409A-9F22-D532902A0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17C6-FB1F-45D1-821D-CA7561C4AF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85780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1B9228A-9E4A-46A2-BEDF-91AF87B2B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20929C51-D51E-4B12-A5E7-7EB71CDEEA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xmlns="" id="{EF1AFB0A-E0E4-4B02-ABE7-756CDF8D3B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xmlns="" id="{895CB491-9FFE-4449-AB32-121FB40C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66E0-DB6B-44F8-9DBE-03D42202C2A2}" type="datetimeFigureOut">
              <a:rPr lang="sl-SI" smtClean="0"/>
              <a:t>26. 03. 2020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xmlns="" id="{2CDD13C6-0300-47EF-BD97-8002931E2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xmlns="" id="{CB320147-FBAC-40C1-B09E-7A88EF16C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17C6-FB1F-45D1-821D-CA7561C4AF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07092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B889844-08F4-4461-B2A0-F33A3ECFB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xmlns="" id="{13C5FA05-0228-404B-AE40-BD167B8FC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xmlns="" id="{C2DE73B9-6CED-44C4-BB9E-1F06A49A6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xmlns="" id="{F313ED12-B6A6-42CD-B403-B09E4F4A19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xmlns="" id="{67733A5F-EC79-4B70-A6A0-70FA7BA58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xmlns="" id="{F043F81E-2575-41ED-B000-B6FB6546B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66E0-DB6B-44F8-9DBE-03D42202C2A2}" type="datetimeFigureOut">
              <a:rPr lang="sl-SI" smtClean="0"/>
              <a:t>26. 03. 2020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xmlns="" id="{A0607C5D-4040-4637-BAF5-241FF17E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xmlns="" id="{DF163DAF-B90A-459A-BA1D-1609ECE6B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17C6-FB1F-45D1-821D-CA7561C4AF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72238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AE5C3D2-D09A-40F9-948C-2A2F8DBDE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xmlns="" id="{FD35117C-0AB3-4215-AA8D-56FD634B1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66E0-DB6B-44F8-9DBE-03D42202C2A2}" type="datetimeFigureOut">
              <a:rPr lang="sl-SI" smtClean="0"/>
              <a:t>26. 03. 2020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xmlns="" id="{2CCB265D-2B29-4E17-9EAB-DB642060A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xmlns="" id="{05E3D897-9102-44FF-8E8C-A43DEC380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17C6-FB1F-45D1-821D-CA7561C4AF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05385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xmlns="" id="{E1AFA36B-04BA-4F21-8479-E28E33874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66E0-DB6B-44F8-9DBE-03D42202C2A2}" type="datetimeFigureOut">
              <a:rPr lang="sl-SI" smtClean="0"/>
              <a:t>26. 03. 2020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xmlns="" id="{5012D778-70F7-45B2-91FC-38C71A80D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xmlns="" id="{F3F1EA42-C8AF-458F-8281-7B925E27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17C6-FB1F-45D1-821D-CA7561C4AF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49486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5A56C47-B6B5-4821-89F1-E0A79DE2F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4ED93B4A-E1BB-44F1-B9EC-C42F274E0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xmlns="" id="{DD1D9148-3948-4320-BE03-4E23C6248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xmlns="" id="{2C5A8F99-7344-44FD-8CAA-A6BAE4AE3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66E0-DB6B-44F8-9DBE-03D42202C2A2}" type="datetimeFigureOut">
              <a:rPr lang="sl-SI" smtClean="0"/>
              <a:t>26. 03. 2020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xmlns="" id="{1B433324-5541-4003-BE97-01EDAAD6C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xmlns="" id="{288305DC-0422-432F-93B5-64DDF4C3F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17C6-FB1F-45D1-821D-CA7561C4AF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05889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BDB0692-1D70-48B9-AE1B-CD098C9B8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xmlns="" id="{C282B5A2-16C6-45DB-AF50-74503C5A08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xmlns="" id="{C80C1D8F-759F-49AC-8ACD-AB2B30C1D9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xmlns="" id="{0A037D0E-D89F-4399-A621-FD0ED784E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66E0-DB6B-44F8-9DBE-03D42202C2A2}" type="datetimeFigureOut">
              <a:rPr lang="sl-SI" smtClean="0"/>
              <a:t>26. 03. 2020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xmlns="" id="{EF0A6D4B-8B2A-45D0-888B-34FDDE3E4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xmlns="" id="{D1481131-4115-4538-8346-6BFB22DE4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17C6-FB1F-45D1-821D-CA7561C4AF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57351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xmlns="" id="{C1BEE836-B603-46F8-AD4E-A834BCE02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xmlns="" id="{6A7FADE5-2697-4813-9AC4-10743CAB0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xmlns="" id="{B27E02D3-1F1D-4A97-B27A-1CA1BE6431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466E0-DB6B-44F8-9DBE-03D42202C2A2}" type="datetimeFigureOut">
              <a:rPr lang="sl-SI" smtClean="0"/>
              <a:t>26. 03. 2020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xmlns="" id="{44410889-10C1-4566-A9E8-4B4CF9ABDD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xmlns="" id="{DBE20DBE-300C-4796-92E8-8F1F97BF97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217C6-FB1F-45D1-821D-CA7561C4AF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52200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4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996AD09F-2D97-41E1-B9CE-9176580D68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31" b="28598"/>
          <a:stretch/>
        </p:blipFill>
        <p:spPr>
          <a:xfrm>
            <a:off x="3670181" y="-1"/>
            <a:ext cx="4747426" cy="687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26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3D4A8610-A2DD-4D3D-9E66-98D3C48B2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" t="8224" r="3131" b="2181"/>
          <a:stretch/>
        </p:blipFill>
        <p:spPr>
          <a:xfrm>
            <a:off x="1083651" y="0"/>
            <a:ext cx="10024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74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4787254E-828D-4F5E-94DD-20593A720E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t="9595" r="4366" b="3053"/>
          <a:stretch/>
        </p:blipFill>
        <p:spPr>
          <a:xfrm>
            <a:off x="984295" y="0"/>
            <a:ext cx="10223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20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E6837F29-7A44-4CB0-BE40-1067AF59B1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t="7975" r="4453" b="2804"/>
          <a:stretch/>
        </p:blipFill>
        <p:spPr>
          <a:xfrm>
            <a:off x="1169350" y="0"/>
            <a:ext cx="9853299" cy="684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84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3B311813-4897-4262-B7F9-46FB906A3F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" t="8975" r="4265" b="2051"/>
          <a:stretch/>
        </p:blipFill>
        <p:spPr>
          <a:xfrm>
            <a:off x="1057859" y="0"/>
            <a:ext cx="10076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78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83ACF660-D187-4FBC-B285-4C40BF6779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" t="9471" r="4542" b="2056"/>
          <a:stretch/>
        </p:blipFill>
        <p:spPr>
          <a:xfrm>
            <a:off x="1034603" y="0"/>
            <a:ext cx="101227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86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644ED1FF-E37E-46FD-B351-A3D97B815E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t="8100" r="4101" b="1060"/>
          <a:stretch/>
        </p:blipFill>
        <p:spPr>
          <a:xfrm>
            <a:off x="1119482" y="0"/>
            <a:ext cx="995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56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2E462353-4DE8-49EA-ACA3-F9CBD2B3A8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" t="9471" r="5335" b="4299"/>
          <a:stretch/>
        </p:blipFill>
        <p:spPr>
          <a:xfrm>
            <a:off x="952500" y="0"/>
            <a:ext cx="10286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75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939E334B-50B2-481F-9DF1-70E9A4D71D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t="9595" r="4629" b="1184"/>
          <a:stretch/>
        </p:blipFill>
        <p:spPr>
          <a:xfrm>
            <a:off x="1172799" y="0"/>
            <a:ext cx="9846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82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C5140E38-4CCC-49DD-A20A-8348584D7D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" t="8722" r="5336" b="1183"/>
          <a:stretch/>
        </p:blipFill>
        <p:spPr>
          <a:xfrm>
            <a:off x="1062526" y="0"/>
            <a:ext cx="10066947" cy="685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34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A4B30D39-07D5-4980-99BE-84DA7B5160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" t="8474" r="3307" b="1434"/>
          <a:stretch/>
        </p:blipFill>
        <p:spPr>
          <a:xfrm>
            <a:off x="1125610" y="0"/>
            <a:ext cx="9940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06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2B49D01F-2D1E-49CE-A261-624907A5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" t="10218" r="3484" b="4299"/>
          <a:stretch/>
        </p:blipFill>
        <p:spPr>
          <a:xfrm>
            <a:off x="907514" y="0"/>
            <a:ext cx="10376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05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76D2FBBF-18A6-480E-8B72-603A06F0CD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" t="8598" r="4277" b="810"/>
          <a:stretch/>
        </p:blipFill>
        <p:spPr>
          <a:xfrm>
            <a:off x="1113803" y="0"/>
            <a:ext cx="9964394" cy="683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08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1689AE8F-C535-4087-80D4-B0A9B1E37A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" t="7227" r="5159" b="2679"/>
          <a:stretch/>
        </p:blipFill>
        <p:spPr>
          <a:xfrm>
            <a:off x="1233443" y="11596"/>
            <a:ext cx="9725114" cy="684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88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581E418D-793F-44EF-B9B0-5FEF272480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t="8474" r="5688"/>
          <a:stretch/>
        </p:blipFill>
        <p:spPr>
          <a:xfrm>
            <a:off x="1297536" y="0"/>
            <a:ext cx="9596927" cy="685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390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933483A1-0CFD-493E-9BC6-1D58C7BA53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t="8847" r="5952"/>
          <a:stretch/>
        </p:blipFill>
        <p:spPr>
          <a:xfrm>
            <a:off x="1327446" y="9199"/>
            <a:ext cx="9537107" cy="683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211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6B8C5677-53B2-4880-B670-24913DDAF2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" t="7975" r="4277"/>
          <a:stretch/>
        </p:blipFill>
        <p:spPr>
          <a:xfrm>
            <a:off x="1284717" y="5286"/>
            <a:ext cx="9622565" cy="685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66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033BFF56-B7FC-4D78-9D3E-B649385757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" t="10716" r="6129"/>
          <a:stretch/>
        </p:blipFill>
        <p:spPr>
          <a:xfrm>
            <a:off x="1092437" y="-9917"/>
            <a:ext cx="10007126" cy="686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42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A7EC079E-C6E3-4DEA-BFD3-9940C92273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" t="11091" r="5864"/>
          <a:stretch/>
        </p:blipFill>
        <p:spPr>
          <a:xfrm>
            <a:off x="1049708" y="0"/>
            <a:ext cx="10092583" cy="687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312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A19EE023-8C88-4C30-A846-8784498201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3" r="5496"/>
          <a:stretch/>
        </p:blipFill>
        <p:spPr>
          <a:xfrm>
            <a:off x="1037527" y="0"/>
            <a:ext cx="10116946" cy="685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166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A67A38E6-3122-46BC-BD95-518035DC3E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8" r="5864"/>
          <a:stretch/>
        </p:blipFill>
        <p:spPr>
          <a:xfrm>
            <a:off x="994798" y="0"/>
            <a:ext cx="10202404" cy="686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229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D1D3E425-1484-4260-B7A2-1C55DCE93A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3" r="6040"/>
          <a:stretch/>
        </p:blipFill>
        <p:spPr>
          <a:xfrm>
            <a:off x="1030439" y="0"/>
            <a:ext cx="101311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93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B2795477-A9F6-4034-81A9-5DF058593C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" t="7227" r="4012" b="3426"/>
          <a:stretch/>
        </p:blipFill>
        <p:spPr>
          <a:xfrm>
            <a:off x="1026628" y="0"/>
            <a:ext cx="10138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612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7EFA08E9-318B-4970-93D5-751A95B7D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9" r="7274"/>
          <a:stretch/>
        </p:blipFill>
        <p:spPr>
          <a:xfrm>
            <a:off x="1101620" y="0"/>
            <a:ext cx="9988759" cy="686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150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2480366A-7909-4605-BD9B-2465DDC636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8" r="6040"/>
          <a:stretch/>
        </p:blipFill>
        <p:spPr>
          <a:xfrm>
            <a:off x="1016163" y="0"/>
            <a:ext cx="10159674" cy="686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372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DCCFBB2D-54E3-4AEC-BB67-7FD48B93F8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0" r="6921"/>
          <a:stretch/>
        </p:blipFill>
        <p:spPr>
          <a:xfrm>
            <a:off x="1093075" y="0"/>
            <a:ext cx="10005850" cy="68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9101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B3FB4955-97F1-464B-AA98-A045B41279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1" r="8156"/>
          <a:stretch/>
        </p:blipFill>
        <p:spPr>
          <a:xfrm>
            <a:off x="1169987" y="0"/>
            <a:ext cx="9852026" cy="686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044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7F0763FB-6768-4368-B397-E683E8EFC6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4" r="6393"/>
          <a:stretch/>
        </p:blipFill>
        <p:spPr>
          <a:xfrm>
            <a:off x="1148622" y="6816"/>
            <a:ext cx="9894755" cy="684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360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A444E085-FA17-4B2A-8534-7B5E57E86E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2" r="6921"/>
          <a:stretch/>
        </p:blipFill>
        <p:spPr>
          <a:xfrm>
            <a:off x="1152895" y="0"/>
            <a:ext cx="9886209" cy="685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854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58CA585E-F9FA-49D5-85E0-B1D826DF89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6" r="5335"/>
          <a:stretch/>
        </p:blipFill>
        <p:spPr>
          <a:xfrm>
            <a:off x="1046073" y="15669"/>
            <a:ext cx="10099853" cy="684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613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17F6552D-A1F7-4949-A6FD-A34D493698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5" r="6304"/>
          <a:stretch/>
        </p:blipFill>
        <p:spPr>
          <a:xfrm>
            <a:off x="1063165" y="6134"/>
            <a:ext cx="10065669" cy="685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420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F13CC0D2-2D90-4EEA-B444-033D4FF0D2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1" r="6393"/>
          <a:stretch/>
        </p:blipFill>
        <p:spPr>
          <a:xfrm>
            <a:off x="1084529" y="0"/>
            <a:ext cx="10022941" cy="685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500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1F551B30-28D4-4408-9624-693CAFC369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9" r="6833"/>
          <a:stretch/>
        </p:blipFill>
        <p:spPr>
          <a:xfrm>
            <a:off x="1084529" y="5969"/>
            <a:ext cx="10022941" cy="685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16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4F204023-81CD-4D9A-B852-E57F33443D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" t="6729" r="3836" b="3426"/>
          <a:stretch/>
        </p:blipFill>
        <p:spPr>
          <a:xfrm>
            <a:off x="1088164" y="165"/>
            <a:ext cx="10015671" cy="685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790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C4757AD6-C7BF-46C1-A631-BB36188B57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" r="7715"/>
          <a:stretch/>
        </p:blipFill>
        <p:spPr>
          <a:xfrm>
            <a:off x="1228675" y="0"/>
            <a:ext cx="9734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299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77C260BB-1C9F-4FE6-B30E-EB321F3282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0" r="6128"/>
          <a:stretch/>
        </p:blipFill>
        <p:spPr>
          <a:xfrm>
            <a:off x="1293901" y="-28227"/>
            <a:ext cx="9604197" cy="688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055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71C2750A-3C5A-47EB-8E59-8021ECF1A9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2" r="6040"/>
          <a:stretch/>
        </p:blipFill>
        <p:spPr>
          <a:xfrm>
            <a:off x="1346419" y="0"/>
            <a:ext cx="94991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083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4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0B0CA1E7-D13B-4019-B1B8-ADB7349497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" t="7476" r="28216" b="21495"/>
          <a:stretch/>
        </p:blipFill>
        <p:spPr>
          <a:xfrm>
            <a:off x="3758725" y="0"/>
            <a:ext cx="4674549" cy="688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76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748F1C1D-A47F-46EB-9E8E-A60ED82641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" t="6728" r="4678" b="3053"/>
          <a:stretch/>
        </p:blipFill>
        <p:spPr>
          <a:xfrm>
            <a:off x="1178081" y="-2449"/>
            <a:ext cx="9835838" cy="686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70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623B42C4-2294-4D4F-97B8-5CA3DFF9E7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" t="9346" r="4365" b="1682"/>
          <a:stretch/>
        </p:blipFill>
        <p:spPr>
          <a:xfrm>
            <a:off x="1067761" y="0"/>
            <a:ext cx="10056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43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46781D7E-BE65-4AC0-A21D-BA0C616F72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t="9471" r="4277" b="3801"/>
          <a:stretch/>
        </p:blipFill>
        <p:spPr>
          <a:xfrm>
            <a:off x="1011621" y="0"/>
            <a:ext cx="101687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94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24E96202-B2F6-4186-9F95-C1DBA1DB71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" t="7227" r="4718" b="2554"/>
          <a:stretch/>
        </p:blipFill>
        <p:spPr>
          <a:xfrm>
            <a:off x="1156155" y="0"/>
            <a:ext cx="98796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417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955CD041-7B2C-4FCD-BC1D-87C942B97D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" t="7851" r="4365" b="3052"/>
          <a:stretch/>
        </p:blipFill>
        <p:spPr>
          <a:xfrm>
            <a:off x="1103568" y="0"/>
            <a:ext cx="9984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21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Širokozaslonsko</PresentationFormat>
  <Paragraphs>0</Paragraphs>
  <Slides>43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AliAs</dc:creator>
  <cp:lastModifiedBy>Windows User</cp:lastModifiedBy>
  <cp:revision>17</cp:revision>
  <dcterms:created xsi:type="dcterms:W3CDTF">2020-02-24T19:22:23Z</dcterms:created>
  <dcterms:modified xsi:type="dcterms:W3CDTF">2020-03-26T16:30:02Z</dcterms:modified>
</cp:coreProperties>
</file>