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8" r:id="rId10"/>
    <p:sldId id="269" r:id="rId11"/>
    <p:sldId id="266" r:id="rId12"/>
    <p:sldId id="267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178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728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3067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424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075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311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876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114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67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869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7546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BA96-CBAF-4587-911A-C3F6F6E8D091}" type="datetimeFigureOut">
              <a:rPr lang="sl-SI" smtClean="0"/>
              <a:t>10. 04. 2020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9F9C1-5038-46D8-8AB6-6DA53DBD96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646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235252"/>
            <a:ext cx="9144000" cy="1112837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sl-SI" dirty="0" smtClean="0">
                <a:latin typeface="Algerian" panose="04020705040A02060702" pitchFamily="82" charset="0"/>
              </a:rPr>
              <a:t>DIGITALNA UMETNOST</a:t>
            </a:r>
            <a:endParaRPr lang="sl-SI" dirty="0">
              <a:latin typeface="Algerian" panose="04020705040A02060702" pitchFamily="82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123" y="2556683"/>
            <a:ext cx="5539331" cy="368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39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889" y="671071"/>
            <a:ext cx="6840361" cy="54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656" y="711199"/>
            <a:ext cx="7342512" cy="55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47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547" y="620889"/>
            <a:ext cx="9516220" cy="53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4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3868" y="600789"/>
            <a:ext cx="7145554" cy="55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1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5422" y="524317"/>
            <a:ext cx="5742958" cy="574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72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7989" y="248356"/>
            <a:ext cx="4458055" cy="63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8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400" dirty="0">
                <a:latin typeface="Book Antiqua" panose="02040602050305030304" pitchFamily="18" charset="0"/>
              </a:rPr>
              <a:t>Računalniška umetnost se je začela razvijati v 60. </a:t>
            </a:r>
            <a:r>
              <a:rPr lang="sl-SI" sz="2400" dirty="0" smtClean="0">
                <a:latin typeface="Book Antiqua" panose="02040602050305030304" pitchFamily="18" charset="0"/>
              </a:rPr>
              <a:t>letih. Najpogostejše </a:t>
            </a:r>
            <a:r>
              <a:rPr lang="sl-SI" sz="2400" dirty="0">
                <a:latin typeface="Book Antiqua" panose="02040602050305030304" pitchFamily="18" charset="0"/>
              </a:rPr>
              <a:t>so bile abstraktno-geometrične strukture, tudi v animiranem filmu. 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688" y="1611135"/>
            <a:ext cx="6695582" cy="46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08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>
                <a:latin typeface="Book Antiqua" panose="02040602050305030304" pitchFamily="18" charset="0"/>
              </a:rPr>
              <a:t>Ker je računalniška grafika (</a:t>
            </a:r>
            <a:r>
              <a:rPr lang="sl-SI" sz="2800" dirty="0" err="1">
                <a:latin typeface="Book Antiqua" panose="02040602050305030304" pitchFamily="18" charset="0"/>
              </a:rPr>
              <a:t>print</a:t>
            </a:r>
            <a:r>
              <a:rPr lang="sl-SI" sz="2800" dirty="0">
                <a:latin typeface="Book Antiqua" panose="02040602050305030304" pitchFamily="18" charset="0"/>
              </a:rPr>
              <a:t>) strojno natisnjen izdelek brez dotika avtorjeve roke in njegove »avre«, si le stežka pridobiva status umetniškega medija. 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1846" y="1839978"/>
            <a:ext cx="7612673" cy="399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>
                <a:latin typeface="Book Antiqua" panose="02040602050305030304" pitchFamily="18" charset="0"/>
              </a:rPr>
              <a:t>Računalniško grafiko najprej ustvarimo z računalnikom, lahko jo zarišemo z računalniškim programom ali pa uporabimo svoje stare risbe, fotografije, raznovrstne digitalne podobe ali zmes </a:t>
            </a:r>
            <a:r>
              <a:rPr lang="sl-SI" sz="2400" dirty="0" smtClean="0">
                <a:latin typeface="Book Antiqua" panose="02040602050305030304" pitchFamily="18" charset="0"/>
              </a:rPr>
              <a:t>vsega</a:t>
            </a:r>
            <a:r>
              <a:rPr lang="sl-SI" sz="2400" dirty="0"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6472" y="1825625"/>
            <a:ext cx="39790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2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 </a:t>
            </a:r>
            <a:r>
              <a:rPr lang="sl-SI" sz="3100" dirty="0" smtClean="0">
                <a:latin typeface="Book Antiqua" panose="02040602050305030304" pitchFamily="18" charset="0"/>
              </a:rPr>
              <a:t>Nato </a:t>
            </a:r>
            <a:r>
              <a:rPr lang="sl-SI" sz="3100" dirty="0">
                <a:latin typeface="Book Antiqua" panose="02040602050305030304" pitchFamily="18" charset="0"/>
              </a:rPr>
              <a:t>pa ustvarjeno podobo odtisnemo s </a:t>
            </a:r>
            <a:r>
              <a:rPr lang="sl-SI" sz="3100" dirty="0" err="1">
                <a:latin typeface="Book Antiqua" panose="02040602050305030304" pitchFamily="18" charset="0"/>
              </a:rPr>
              <a:t>ploterjem</a:t>
            </a:r>
            <a:r>
              <a:rPr lang="sl-SI" sz="3100" dirty="0">
                <a:latin typeface="Book Antiqua" panose="02040602050305030304" pitchFamily="18" charset="0"/>
              </a:rPr>
              <a:t> ali tiskalnikom na papir ali pa serijo natisnemo v tehniki </a:t>
            </a:r>
            <a:r>
              <a:rPr lang="sl-SI" sz="3100" dirty="0" err="1">
                <a:latin typeface="Book Antiqua" panose="02040602050305030304" pitchFamily="18" charset="0"/>
              </a:rPr>
              <a:t>offset</a:t>
            </a:r>
            <a:r>
              <a:rPr lang="sl-SI" sz="3100" dirty="0">
                <a:latin typeface="Book Antiqua" panose="02040602050305030304" pitchFamily="18" charset="0"/>
              </a:rPr>
              <a:t> ali sitotiska.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237" y="1825625"/>
            <a:ext cx="67015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80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800" dirty="0" smtClean="0">
                <a:latin typeface="Book Antiqua" panose="02040602050305030304" pitchFamily="18" charset="0"/>
              </a:rPr>
              <a:t>Eden prvih predstavnikov elektronske umetnosti je Edvard Zajec. Je </a:t>
            </a:r>
            <a:r>
              <a:rPr lang="sl-SI" sz="2800" dirty="0">
                <a:latin typeface="Book Antiqua" panose="02040602050305030304" pitchFamily="18" charset="0"/>
              </a:rPr>
              <a:t>svetovno znan slovenski avtor, </a:t>
            </a:r>
            <a:r>
              <a:rPr lang="sl-SI" sz="2800" dirty="0" smtClean="0">
                <a:latin typeface="Book Antiqua" panose="02040602050305030304" pitchFamily="18" charset="0"/>
              </a:rPr>
              <a:t>ki je temu </a:t>
            </a:r>
            <a:r>
              <a:rPr lang="sl-SI" sz="2800" dirty="0">
                <a:latin typeface="Book Antiqua" panose="02040602050305030304" pitchFamily="18" charset="0"/>
              </a:rPr>
              <a:t>področju posvetil svoje življenje. </a:t>
            </a:r>
            <a:r>
              <a:rPr lang="sl-SI" sz="2800" dirty="0" smtClean="0">
                <a:latin typeface="Book Antiqua" panose="02040602050305030304" pitchFamily="18" charset="0"/>
              </a:rPr>
              <a:t>Uvrstil se je </a:t>
            </a:r>
            <a:r>
              <a:rPr lang="sl-SI" sz="2800" dirty="0">
                <a:latin typeface="Book Antiqua" panose="02040602050305030304" pitchFamily="18" charset="0"/>
              </a:rPr>
              <a:t>med 27 pionirjev elektronske </a:t>
            </a:r>
            <a:r>
              <a:rPr lang="sl-SI" sz="2800" dirty="0" smtClean="0">
                <a:latin typeface="Book Antiqua" panose="02040602050305030304" pitchFamily="18" charset="0"/>
              </a:rPr>
              <a:t>umetnosti. </a:t>
            </a:r>
            <a:endParaRPr lang="sl-SI" sz="2800" dirty="0">
              <a:latin typeface="Book Antiqua" panose="02040602050305030304" pitchFamily="18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089" y="1825625"/>
            <a:ext cx="65238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45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177" y="688622"/>
            <a:ext cx="9456012" cy="53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14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400" dirty="0">
                <a:latin typeface="Book Antiqua" panose="02040602050305030304" pitchFamily="18" charset="0"/>
              </a:rPr>
              <a:t>Računalniška grafika je seveda le ena od možnosti uporabe računalniške umetnosti. V skladu z </a:t>
            </a:r>
            <a:r>
              <a:rPr lang="sl-SI" sz="2400" dirty="0" smtClean="0">
                <a:latin typeface="Book Antiqua" panose="02040602050305030304" pitchFamily="18" charset="0"/>
              </a:rPr>
              <a:t>njenim </a:t>
            </a:r>
            <a:r>
              <a:rPr lang="sl-SI" sz="2400" dirty="0">
                <a:latin typeface="Book Antiqua" panose="02040602050305030304" pitchFamily="18" charset="0"/>
              </a:rPr>
              <a:t>širokim spektrom so različni tudi avtorski pristopi. Nekateri avtorji preprosto uporabljajo računalniške programe, ki so na voljo, drugi jih razvijejo povsem na novo. Nekdo se zadovolji s svojo natisnjeno, v računalniku spremenjeno risbo, sliko ali fotografijo. 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58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1" y="839531"/>
            <a:ext cx="6955463" cy="521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18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196</Words>
  <Application>Microsoft Office PowerPoint</Application>
  <PresentationFormat>Širokozaslonsko</PresentationFormat>
  <Paragraphs>7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1" baseType="lpstr">
      <vt:lpstr>Algerian</vt:lpstr>
      <vt:lpstr>Arial</vt:lpstr>
      <vt:lpstr>Book Antiqua</vt:lpstr>
      <vt:lpstr>Calibri</vt:lpstr>
      <vt:lpstr>Calibri Light</vt:lpstr>
      <vt:lpstr>Officeova tema</vt:lpstr>
      <vt:lpstr>DIGITALNA UMETNOST</vt:lpstr>
      <vt:lpstr>Računalniška umetnost se je začela razvijati v 60. letih. Najpogostejše so bile abstraktno-geometrične strukture, tudi v animiranem filmu. </vt:lpstr>
      <vt:lpstr>Ker je računalniška grafika (print) strojno natisnjen izdelek brez dotika avtorjeve roke in njegove »avre«, si le stežka pridobiva status umetniškega medija. </vt:lpstr>
      <vt:lpstr>Računalniško grafiko najprej ustvarimo z računalnikom, lahko jo zarišemo z računalniškim programom ali pa uporabimo svoje stare risbe, fotografije, raznovrstne digitalne podobe ali zmes vsega.</vt:lpstr>
      <vt:lpstr> Nato pa ustvarjeno podobo odtisnemo s ploterjem ali tiskalnikom na papir ali pa serijo natisnemo v tehniki offset ali sitotiska.</vt:lpstr>
      <vt:lpstr>Eden prvih predstavnikov elektronske umetnosti je Edvard Zajec. Je svetovno znan slovenski avtor, ki je temu področju posvetil svoje življenje. Uvrstil se je med 27 pionirjev elektronske umetnosti. </vt:lpstr>
      <vt:lpstr>PowerPointova predstavitev</vt:lpstr>
      <vt:lpstr>Računalniška grafika je seveda le ena od možnosti uporabe računalniške umetnosti. V skladu z njenim širokim spektrom so različni tudi avtorski pristopi. Nekateri avtorji preprosto uporabljajo računalniške programe, ki so na voljo, drugi jih razvijejo povsem na novo. Nekdo se zadovolji s svojo natisnjeno, v računalniku spremenjeno risbo, sliko ali fotografijo. 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DIGITALNA UMETNOST</dc:title>
  <dc:creator>Metka</dc:creator>
  <cp:lastModifiedBy>Metka</cp:lastModifiedBy>
  <cp:revision>5</cp:revision>
  <dcterms:created xsi:type="dcterms:W3CDTF">2020-04-10T06:28:08Z</dcterms:created>
  <dcterms:modified xsi:type="dcterms:W3CDTF">2020-04-10T07:07:11Z</dcterms:modified>
</cp:coreProperties>
</file>