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EA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77" y="4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70C1F-B283-42BC-8A3F-49B9020E8806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AB745-78FF-438E-841B-759029B97D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1325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69A7-75BD-41C8-B981-FAF0BDCFF86F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3A84-6D91-4247-AC34-C00ED8F25A8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767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69A7-75BD-41C8-B981-FAF0BDCFF86F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3A84-6D91-4247-AC34-C00ED8F25A8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9410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69A7-75BD-41C8-B981-FAF0BDCFF86F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3A84-6D91-4247-AC34-C00ED8F25A8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0287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69A7-75BD-41C8-B981-FAF0BDCFF86F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3A84-6D91-4247-AC34-C00ED8F25A8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0594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69A7-75BD-41C8-B981-FAF0BDCFF86F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3A84-6D91-4247-AC34-C00ED8F25A8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0757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69A7-75BD-41C8-B981-FAF0BDCFF86F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3A84-6D91-4247-AC34-C00ED8F25A8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8086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69A7-75BD-41C8-B981-FAF0BDCFF86F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3A84-6D91-4247-AC34-C00ED8F25A8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967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69A7-75BD-41C8-B981-FAF0BDCFF86F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3A84-6D91-4247-AC34-C00ED8F25A8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0091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69A7-75BD-41C8-B981-FAF0BDCFF86F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3A84-6D91-4247-AC34-C00ED8F25A8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539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69A7-75BD-41C8-B981-FAF0BDCFF86F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3A84-6D91-4247-AC34-C00ED8F25A8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0070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69A7-75BD-41C8-B981-FAF0BDCFF86F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3A84-6D91-4247-AC34-C00ED8F25A8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7346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8EAB8"/>
            </a:gs>
            <a:gs pos="50000">
              <a:schemeClr val="tx2">
                <a:lumMod val="40000"/>
                <a:lumOff val="60000"/>
              </a:schemeClr>
            </a:gs>
            <a:gs pos="100000">
              <a:srgbClr val="92D05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569A7-75BD-41C8-B981-FAF0BDCFF86F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53A84-6D91-4247-AC34-C00ED8F25A8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3245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5496" y="2130425"/>
            <a:ext cx="9073008" cy="1470025"/>
          </a:xfrm>
        </p:spPr>
        <p:txBody>
          <a:bodyPr>
            <a:noAutofit/>
          </a:bodyPr>
          <a:lstStyle/>
          <a:p>
            <a:r>
              <a:rPr lang="sl-SI" sz="9600" b="1" dirty="0">
                <a:solidFill>
                  <a:prstClr val="black"/>
                </a:solidFill>
                <a:latin typeface="Candy Round BTN Cond" panose="020F0606020102040306" pitchFamily="34" charset="0"/>
              </a:rPr>
              <a:t>KAJ  SEM  PRISLUŽIL</a:t>
            </a:r>
            <a:endParaRPr lang="sl-SI" sz="9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sl-SI" sz="7200" b="1" dirty="0">
                <a:solidFill>
                  <a:prstClr val="black">
                    <a:tint val="75000"/>
                  </a:prstClr>
                </a:solidFill>
                <a:latin typeface="Candy Round BTN Cond" panose="020F0606020102040306" pitchFamily="34" charset="0"/>
              </a:rPr>
              <a:t>slovenska ljudska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07090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r="6471"/>
          <a:stretch/>
        </p:blipFill>
        <p:spPr bwMode="auto">
          <a:xfrm>
            <a:off x="475487" y="0"/>
            <a:ext cx="81747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29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"/>
          <a:stretch/>
        </p:blipFill>
        <p:spPr bwMode="auto">
          <a:xfrm>
            <a:off x="467545" y="0"/>
            <a:ext cx="81369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866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"/>
            <a:ext cx="80648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786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144"/>
            <a:ext cx="81369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149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8319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145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920880" cy="68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361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80" y="1196752"/>
            <a:ext cx="3103562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94" y="-1"/>
            <a:ext cx="6055706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76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sl-SI" sz="1600" dirty="0" smtClean="0"/>
              <a:t>Viri</a:t>
            </a:r>
            <a:r>
              <a:rPr lang="sl-SI" sz="1200" dirty="0" smtClean="0"/>
              <a:t/>
            </a:r>
            <a:br>
              <a:rPr lang="sl-SI" sz="1200" dirty="0" smtClean="0"/>
            </a:br>
            <a:r>
              <a:rPr lang="sl-SI" sz="1200" dirty="0" smtClean="0"/>
              <a:t>Pojte, pojte, drobne  ptice, preženite vse meglice</a:t>
            </a:r>
            <a:br>
              <a:rPr lang="sl-SI" sz="1200" dirty="0" smtClean="0"/>
            </a:br>
            <a:r>
              <a:rPr lang="sl-SI" sz="1200" dirty="0" smtClean="0"/>
              <a:t>Slovenske ljudske pesnice za otroke, izbrala in uredila Kristina Brenkova, Zbirka Deteljica</a:t>
            </a:r>
            <a:br>
              <a:rPr lang="sl-SI" sz="1200" dirty="0" smtClean="0"/>
            </a:br>
            <a:r>
              <a:rPr lang="sl-SI" sz="1200" dirty="0" smtClean="0"/>
              <a:t>Ilustracije </a:t>
            </a:r>
            <a:r>
              <a:rPr lang="sl-SI" sz="1200" dirty="0" err="1" smtClean="0"/>
              <a:t>Marlenka</a:t>
            </a:r>
            <a:r>
              <a:rPr lang="sl-SI" sz="1200" dirty="0" smtClean="0"/>
              <a:t> Stupica</a:t>
            </a:r>
            <a:br>
              <a:rPr lang="sl-SI" sz="1200" dirty="0" smtClean="0"/>
            </a:br>
            <a:r>
              <a:rPr lang="sl-SI" sz="1200" dirty="0" smtClean="0"/>
              <a:t>Mladinska knjiga, Ljubljana, 1986</a:t>
            </a:r>
            <a:br>
              <a:rPr lang="sl-SI" sz="1200" dirty="0" smtClean="0"/>
            </a:br>
            <a:r>
              <a:rPr lang="sl-SI" sz="1200" dirty="0"/>
              <a:t/>
            </a:r>
            <a:br>
              <a:rPr lang="sl-SI" sz="1200" dirty="0"/>
            </a:br>
            <a:r>
              <a:rPr lang="sl-SI" sz="1200" dirty="0" smtClean="0"/>
              <a:t>I</a:t>
            </a:r>
            <a:br>
              <a:rPr lang="sl-SI" sz="1200" dirty="0" smtClean="0"/>
            </a:br>
            <a:endParaRPr lang="sl-SI" sz="12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Apolonija Konjar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5163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8</Words>
  <Application>Microsoft Office PowerPoint</Application>
  <PresentationFormat>Diaprojekcija na zaslonu (4:3)</PresentationFormat>
  <Paragraphs>4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Calibri</vt:lpstr>
      <vt:lpstr>Candy Round BTN Cond</vt:lpstr>
      <vt:lpstr>Officeova tema</vt:lpstr>
      <vt:lpstr>KAJ  SEM  PRISLUŽIL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Viri Pojte, pojte, drobne  ptice, preženite vse meglice Slovenske ljudske pesnice za otroke, izbrala in uredila Kristina Brenkova, Zbirka Deteljica Ilustracije Marlenka Stupica Mladinska knjiga, Ljubljana, 1986  I </vt:lpstr>
    </vt:vector>
  </TitlesOfParts>
  <Company>Xp sp3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KAJ  SEM  PRISLUŽIL</dc:title>
  <dc:creator>Xp</dc:creator>
  <cp:lastModifiedBy>uporabnik</cp:lastModifiedBy>
  <cp:revision>3</cp:revision>
  <dcterms:created xsi:type="dcterms:W3CDTF">2015-03-12T18:54:29Z</dcterms:created>
  <dcterms:modified xsi:type="dcterms:W3CDTF">2020-04-16T12:22:20Z</dcterms:modified>
</cp:coreProperties>
</file>